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87" r:id="rId5"/>
    <p:sldMasterId id="2147483712" r:id="rId6"/>
    <p:sldMasterId id="2147483847" r:id="rId7"/>
  </p:sldMasterIdLst>
  <p:notesMasterIdLst>
    <p:notesMasterId r:id="rId15"/>
  </p:notesMasterIdLst>
  <p:sldIdLst>
    <p:sldId id="324" r:id="rId8"/>
    <p:sldId id="288" r:id="rId9"/>
    <p:sldId id="304" r:id="rId10"/>
    <p:sldId id="313" r:id="rId11"/>
    <p:sldId id="325" r:id="rId12"/>
    <p:sldId id="326" r:id="rId13"/>
    <p:sldId id="3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A99F0F-EEF5-94DC-DB35-FB92EC3F66B4}" name="Nidhyanantham Sivasubramaniam" initials="" userId="S::Nidhyanantham.Sivasubramaniam@citiustech.com::3ba5d02a-1e1f-4502-b574-006ba6da6f2e" providerId="AD"/>
  <p188:author id="{F70D0247-DE4A-9B2E-2C05-DA03639A9795}" name="Deepak Vij" initials="" userId="S::Deepak.Vij@citiustech.com::0df7b8da-a797-4901-a8d9-a01d1d9ba4f7" providerId="AD"/>
  <p188:author id="{EDEC8160-900F-32E9-51C7-E21B6F85705F}" name="Devang Vasani" initials="DV" userId="S::Devang.Vasani@citiustech.com::7c73c214-0f1e-4205-9ce5-38c8a39b5e01" providerId="AD"/>
  <p188:author id="{B3C5B763-6DFF-08AD-6EA9-DBB2A5A099FB}" name="Christopher Miller" initials="" userId="S::Christopher.Miller@citiustech.com::cb41ff94-45b4-45b0-948a-be6d190e9be1" providerId="AD"/>
  <p188:author id="{6DEF97B7-C0BD-D73A-0E93-84F28C0FA976}" name="Prashant Vatkar" initials="PV" userId="S::prashant.vatkar@citiustech.com::a4e3c2c0-1ea4-490c-a9a4-e8df20a3aa2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E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95247-FC5C-4563-B2BE-2A26D2421CE1}" v="780" dt="2025-09-02T09:43:07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ED428-40A9-4734-B334-3DA8271164CB}" type="datetimeFigureOut">
              <a:rPr lang="en-IN" smtClean="0"/>
              <a:t>03-09-2025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1C066-37BE-42F0-90B0-499FB55DA9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156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tspr.sharepoint.com/:p:/r/sites/DataTransformationProject/Shared%20Documents/General/Tech_Arch_Meetings%20-%20Repository/MDIF%20Design/Metadata%20Driven%20Ingestion%20Framework%20for%20Triple-S.pptx?d=we096f1336b504de3b5d698474b6bc769&amp;csf=1&amp;web=1&amp;e=makaZK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215F-A2D7-E39C-725D-85DB61F9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B4B85-203C-862C-C776-ADA841575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69185A-7A3E-A293-42FA-F7C8296C6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Triple-S : Azure US East 2 region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6C24A-27D2-5E43-AC49-F9AD99DD4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F5EEC0-506F-44EE-8D4E-F5BAB8984F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802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Artefacts link : </a:t>
            </a:r>
            <a:endParaRPr lang="en-US"/>
          </a:p>
          <a:p>
            <a:pPr marL="228600" indent="-228600">
              <a:buAutoNum type="arabicPeriod"/>
            </a:pPr>
            <a:r>
              <a:rPr lang="en-IN"/>
              <a:t>MDIF : </a:t>
            </a:r>
            <a:r>
              <a:rPr lang="en-US">
                <a:hlinkClick r:id="rId3"/>
              </a:rPr>
              <a:t>Metadata Driven Ingestion Framework for Triple-S.pptx</a:t>
            </a:r>
            <a:endParaRPr lang="en-IN"/>
          </a:p>
          <a:p>
            <a:r>
              <a:rPr lang="en-IN"/>
              <a:t>Design Exceptions: </a:t>
            </a:r>
          </a:p>
          <a:p>
            <a:pPr marL="228600" indent="-228600">
              <a:buAutoNum type="arabicPeriod"/>
            </a:pPr>
            <a:r>
              <a:rPr lang="en-IN"/>
              <a:t>Handling of similar claims from both historical and incremental HRP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Out of scope: </a:t>
            </a:r>
          </a:p>
          <a:p>
            <a:pPr marL="228600" indent="-228600">
              <a:buAutoNum type="arabicPeriod"/>
            </a:pPr>
            <a:r>
              <a:rPr lang="en-IN"/>
              <a:t>API data ingestion</a:t>
            </a:r>
          </a:p>
          <a:p>
            <a:pPr marL="228600" indent="-228600">
              <a:buAutoNum type="arabicPeriod"/>
            </a:pPr>
            <a:r>
              <a:rPr lang="en-IN"/>
              <a:t>EDI data ingestion</a:t>
            </a:r>
          </a:p>
          <a:p>
            <a:pPr marL="228600" indent="-228600">
              <a:buAutoNum type="arabicPeriod"/>
            </a:pPr>
            <a:r>
              <a:rPr lang="en-IN"/>
              <a:t>Outboard data extract</a:t>
            </a:r>
          </a:p>
          <a:p>
            <a:pPr marL="228600" indent="-228600">
              <a:buAutoNum type="arabicPeriod"/>
            </a:pPr>
            <a:endParaRPr lang="en-IN"/>
          </a:p>
          <a:p>
            <a:pPr marL="228600" indent="-228600">
              <a:buAutoNum type="arabicPeriod"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C066-37BE-42F0-90B0-499FB55DA9E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40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B3531-A521-B63C-4366-7F3DBB31D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D3FAB-C463-4390-2474-717E9E6C2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4BFC7-A089-8324-7011-E21316631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Artefacts link : </a:t>
            </a:r>
          </a:p>
          <a:p>
            <a:pPr marL="228600" indent="-228600">
              <a:buAutoNum type="arabicPeriod"/>
            </a:pPr>
            <a:r>
              <a:rPr lang="en-IN" err="1"/>
              <a:t>Matillion</a:t>
            </a:r>
            <a:r>
              <a:rPr lang="en-IN"/>
              <a:t> ETL framework</a:t>
            </a:r>
          </a:p>
          <a:p>
            <a:pPr marL="228600" indent="-228600">
              <a:buAutoNum type="arabicPeriod"/>
            </a:pPr>
            <a:r>
              <a:rPr lang="en-IN"/>
              <a:t>DQ Framework</a:t>
            </a:r>
          </a:p>
          <a:p>
            <a:pPr marL="228600" indent="-228600">
              <a:buAutoNum type="arabicPeriod"/>
            </a:pPr>
            <a:endParaRPr lang="en-US"/>
          </a:p>
          <a:p>
            <a:r>
              <a:rPr lang="en-IN"/>
              <a:t>Design Exceptions: </a:t>
            </a:r>
          </a:p>
          <a:p>
            <a:pPr marL="228600" indent="-228600">
              <a:buAutoNum type="arabicPeriod"/>
            </a:pP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92D49-C675-3689-FE29-FCAC03CA9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C066-37BE-42F0-90B0-499FB55DA9E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47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22AD4-5057-0E24-F9CD-161F3829C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FF4B7B-6529-8059-D3B6-AAAA13BC1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EF0294-0397-D424-5A96-79E837049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Artefacts link : </a:t>
            </a:r>
          </a:p>
          <a:p>
            <a:pPr marL="228600" indent="-228600">
              <a:buAutoNum type="arabicPeriod"/>
            </a:pPr>
            <a:r>
              <a:rPr lang="en-IN" err="1"/>
              <a:t>Matillion</a:t>
            </a:r>
            <a:r>
              <a:rPr lang="en-IN"/>
              <a:t> ETL framework</a:t>
            </a:r>
          </a:p>
          <a:p>
            <a:pPr marL="228600" indent="-228600">
              <a:buAutoNum type="arabicPeriod"/>
            </a:pPr>
            <a:r>
              <a:rPr lang="en-IN"/>
              <a:t>DQ Framework</a:t>
            </a:r>
          </a:p>
          <a:p>
            <a:pPr marL="228600" indent="-228600">
              <a:buAutoNum type="arabicPeriod"/>
            </a:pPr>
            <a:endParaRPr lang="en-US"/>
          </a:p>
          <a:p>
            <a:r>
              <a:rPr lang="en-IN"/>
              <a:t>Design Exceptions: </a:t>
            </a:r>
          </a:p>
          <a:p>
            <a:pPr marL="228600" indent="-228600">
              <a:buAutoNum type="arabicPeriod"/>
            </a:pP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3D2F7-D7C2-08AD-48B5-76D8071735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C066-37BE-42F0-90B0-499FB55DA9E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7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3ACD28-444B-03E6-F9BD-911B59D160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7B892D0-5E81-6D97-4A20-13B624A5B4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57068" y="-13547"/>
            <a:ext cx="4334933" cy="6885093"/>
          </a:xfrm>
          <a:custGeom>
            <a:avLst/>
            <a:gdLst>
              <a:gd name="connsiteX0" fmla="*/ 767080 w 3251200"/>
              <a:gd name="connsiteY0" fmla="*/ 0 h 5163820"/>
              <a:gd name="connsiteX1" fmla="*/ 3251200 w 3251200"/>
              <a:gd name="connsiteY1" fmla="*/ 10160 h 5163820"/>
              <a:gd name="connsiteX2" fmla="*/ 3251200 w 3251200"/>
              <a:gd name="connsiteY2" fmla="*/ 5153660 h 5163820"/>
              <a:gd name="connsiteX3" fmla="*/ 1905000 w 3251200"/>
              <a:gd name="connsiteY3" fmla="*/ 5163820 h 5163820"/>
              <a:gd name="connsiteX4" fmla="*/ 0 w 3251200"/>
              <a:gd name="connsiteY4" fmla="*/ 1524000 h 5163820"/>
              <a:gd name="connsiteX5" fmla="*/ 767080 w 3251200"/>
              <a:gd name="connsiteY5" fmla="*/ 0 h 516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1200" h="5163820">
                <a:moveTo>
                  <a:pt x="767080" y="0"/>
                </a:moveTo>
                <a:lnTo>
                  <a:pt x="3251200" y="10160"/>
                </a:lnTo>
                <a:lnTo>
                  <a:pt x="3251200" y="5153660"/>
                </a:lnTo>
                <a:lnTo>
                  <a:pt x="1905000" y="5163820"/>
                </a:lnTo>
                <a:cubicBezTo>
                  <a:pt x="2079413" y="3916680"/>
                  <a:pt x="28787" y="2639060"/>
                  <a:pt x="0" y="1524000"/>
                </a:cubicBezTo>
                <a:cubicBezTo>
                  <a:pt x="587587" y="1124373"/>
                  <a:pt x="565573" y="470747"/>
                  <a:pt x="767080" y="0"/>
                </a:cubicBezTo>
                <a:close/>
              </a:path>
            </a:pathLst>
          </a:custGeom>
          <a:pattFill prst="ltUpDiag">
            <a:fgClr>
              <a:schemeClr val="tx1"/>
            </a:fgClr>
            <a:bgClr>
              <a:schemeClr val="tx1">
                <a:lumMod val="9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IN" sz="1333" dirty="0">
                <a:solidFill>
                  <a:schemeClr val="bg1"/>
                </a:solidFill>
              </a:defRPr>
            </a:lvl1pPr>
          </a:lstStyle>
          <a:p>
            <a:pPr lvl="0" algn="ctr"/>
            <a:endParaRPr lang="en-IN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85EC3E3-727F-952D-A5D0-D495F09B3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539719"/>
            <a:ext cx="5535468" cy="88928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3200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693AA3-494C-6840-3677-D80B7C58F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634551"/>
            <a:ext cx="2902941" cy="351631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8858FF-468E-C4B2-687A-0F87172F33E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6CC98-756B-A783-F4DD-5B19CF1C9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967" y="3598335"/>
            <a:ext cx="5535084" cy="1858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333"/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2C09E76-60F5-B718-B352-8660F5EB7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967" y="5432379"/>
            <a:ext cx="5535084" cy="1477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67"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862930-CD40-16E3-D768-0F0318154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967" y="5804845"/>
            <a:ext cx="5535084" cy="1477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67"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BBD1D8-A9D3-9E4E-B9F7-5DDB3C4BD9F6}"/>
              </a:ext>
            </a:extLst>
          </p:cNvPr>
          <p:cNvSpPr txBox="1"/>
          <p:nvPr userDrawn="1"/>
        </p:nvSpPr>
        <p:spPr>
          <a:xfrm>
            <a:off x="452380" y="6081413"/>
            <a:ext cx="9456205" cy="571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lvl="0"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2pPr>
            <a:lvl3pPr marL="6858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3pPr>
            <a:lvl4pPr marL="10287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4pPr>
            <a:lvl5pPr marL="13716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This document is confidential and contains proprietary information, including trade secrets of CitiusTech. </a:t>
            </a:r>
            <a:b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Neither the document nor any of the information contained in it may be reproduced or disclosed to any unauthorized person under any circumstances without the express written permission of CitiusTech.</a:t>
            </a:r>
          </a:p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effectLst/>
                <a:uLnTx/>
                <a:uFillTx/>
                <a:latin typeface="Bai Jamjuree" panose="00000500000000000000" pitchFamily="2" charset="-34"/>
                <a:cs typeface="Bai Jamjuree" panose="00000500000000000000" pitchFamily="2" charset="-34"/>
              </a:rPr>
              <a:t>© 2024 CitiusTech     |     Private &amp; Confidential</a:t>
            </a:r>
          </a:p>
        </p:txBody>
      </p:sp>
      <p:pic>
        <p:nvPicPr>
          <p:cNvPr id="17" name="Picture 16" descr="A blue and purple wavy object&#10;&#10;Description automatically generated">
            <a:extLst>
              <a:ext uri="{FF2B5EF4-FFF2-40B4-BE49-F238E27FC236}">
                <a16:creationId xmlns:a16="http://schemas.microsoft.com/office/drawing/2014/main" id="{DC51EBF4-7F23-3FF2-6EAC-B7FC6343F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432557">
            <a:off x="4463578" y="594685"/>
            <a:ext cx="9037717" cy="5821816"/>
          </a:xfrm>
          <a:custGeom>
            <a:avLst/>
            <a:gdLst>
              <a:gd name="connsiteX0" fmla="*/ 1262271 w 6778288"/>
              <a:gd name="connsiteY0" fmla="*/ 0 h 4366362"/>
              <a:gd name="connsiteX1" fmla="*/ 6778288 w 6778288"/>
              <a:gd name="connsiteY1" fmla="*/ 0 h 4366362"/>
              <a:gd name="connsiteX2" fmla="*/ 6778288 w 6778288"/>
              <a:gd name="connsiteY2" fmla="*/ 848057 h 4366362"/>
              <a:gd name="connsiteX3" fmla="*/ 6422140 w 6778288"/>
              <a:gd name="connsiteY3" fmla="*/ 745098 h 4366362"/>
              <a:gd name="connsiteX4" fmla="*/ 5715387 w 6778288"/>
              <a:gd name="connsiteY4" fmla="*/ 3189851 h 4366362"/>
              <a:gd name="connsiteX5" fmla="*/ 6778288 w 6778288"/>
              <a:gd name="connsiteY5" fmla="*/ 3497125 h 4366362"/>
              <a:gd name="connsiteX6" fmla="*/ 6778288 w 6778288"/>
              <a:gd name="connsiteY6" fmla="*/ 4366362 h 4366362"/>
              <a:gd name="connsiteX7" fmla="*/ 0 w 6778288"/>
              <a:gd name="connsiteY7" fmla="*/ 4366362 h 436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88" h="4366362">
                <a:moveTo>
                  <a:pt x="1262271" y="0"/>
                </a:moveTo>
                <a:lnTo>
                  <a:pt x="6778288" y="0"/>
                </a:lnTo>
                <a:lnTo>
                  <a:pt x="6778288" y="848057"/>
                </a:lnTo>
                <a:lnTo>
                  <a:pt x="6422140" y="745098"/>
                </a:lnTo>
                <a:lnTo>
                  <a:pt x="5715387" y="3189851"/>
                </a:lnTo>
                <a:lnTo>
                  <a:pt x="6778288" y="3497125"/>
                </a:lnTo>
                <a:lnTo>
                  <a:pt x="6778288" y="4366362"/>
                </a:lnTo>
                <a:lnTo>
                  <a:pt x="0" y="43663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0548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AE0200-2B83-26A8-CCEB-C59B6F6262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3" y="1581155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FF1820F-EB97-D40F-15E3-740CD543D8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503" y="3878203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DFEEBC1E-C282-8E73-4C90-13A0A14F24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3" y="1581155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D897D421-613C-7204-F2B4-269927BCDC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3" y="3878203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71CE25-3968-1CBD-C8D2-D6B583E0EE1B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2550855-3274-4B1B-882A-23B37AB389B1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1C31706-FD17-E3C6-0FCB-4C902556397A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0D1474-B2DE-A090-A179-B197C09CAA86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B964CAD-B440-0BEF-A0B0-F949F3A2DE24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F515B2-C8DA-9E8F-E3EC-A96F46447DFB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0688B4C-69F9-03B5-AD62-FD73272D2083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7A82BCC-DCC5-4E98-C1B6-5D3A7714754E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9BE6D68-6331-2C87-14F8-42DC4DA1009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C94502A-37C4-380C-1059-8F638DB39AF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4D4FD9A-BD1B-FBA9-162C-094B241EBF1F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66162F0-3579-02EA-FE2F-072296B27622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70BBD4-3A33-EF8F-59A3-F2E6FF7398D5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0EF2A21-5B09-868C-7ED3-07D00634D33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943339D-D14B-F233-152F-0A037C68B07D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64555B4-9B9A-C141-ECC8-6E71C451CD28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091DFF-05C1-7133-5337-E91A37A0CE74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BD7BBCF-9D90-8A6E-35E7-905B5F0FC6E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95D12BE-60A6-E6A3-DF90-B6012BF1E68F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D2E99C8-4196-ACA7-A8C6-F6C4BA593372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EB9AB9C-F0F9-4BFF-EBC5-F4E5ED6C6FB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BFC8410-E12E-39EF-BEA7-75BB5B620045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442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Content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BDF9C1-2E40-FE5A-1058-64B5A08C832A}"/>
              </a:ext>
            </a:extLst>
          </p:cNvPr>
          <p:cNvSpPr/>
          <p:nvPr userDrawn="1"/>
        </p:nvSpPr>
        <p:spPr>
          <a:xfrm>
            <a:off x="3" y="0"/>
            <a:ext cx="5987847" cy="6858000"/>
          </a:xfrm>
          <a:prstGeom prst="rect">
            <a:avLst/>
          </a:prstGeom>
          <a:solidFill>
            <a:srgbClr val="1E54F7">
              <a:alpha val="66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40"/>
            <a:endParaRPr lang="en-IN" sz="240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4267E3C-E7F7-B789-D399-126054D84E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276" y="402437"/>
            <a:ext cx="5367293" cy="6053133"/>
          </a:xfrm>
          <a:prstGeom prst="roundRect">
            <a:avLst>
              <a:gd name="adj" fmla="val 5750"/>
            </a:avLst>
          </a:prstGeom>
          <a:noFill/>
        </p:spPr>
        <p:txBody>
          <a:bodyPr anchor="ctr"/>
          <a:lstStyle>
            <a:lvl1pPr>
              <a:defRPr lang="en-IN" sz="1333" dirty="0">
                <a:solidFill>
                  <a:schemeClr val="bg1"/>
                </a:solidFill>
              </a:defRPr>
            </a:lvl1pPr>
          </a:lstStyle>
          <a:p>
            <a:pPr lvl="0" algn="ctr"/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D256F99-0431-CF23-2108-DCB013C26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11344"/>
            <a:ext cx="5779413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418AA7B-D86B-04F3-90AC-AE6CAE92FEF9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581E90-B199-9F31-8205-BDAC09EBAB2D}"/>
              </a:ext>
            </a:extLst>
          </p:cNvPr>
          <p:cNvGrpSpPr/>
          <p:nvPr userDrawn="1"/>
        </p:nvGrpSpPr>
        <p:grpSpPr>
          <a:xfrm>
            <a:off x="6412588" y="6404495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9D03EF-8B83-948C-E2DD-252BE599F070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CB352FA-3988-937E-B8AB-C1BC41891CF0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9ED0816-DA38-0315-9B15-200B724600D9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B4B9F7B-5634-29A5-EC1D-569AFE0597D1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E5B43BC-E8AA-4DFD-C805-60755A2987FE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1CEACD8-ECAE-4B85-BFF7-B8AD423BA377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52FC7F-27E0-6A96-0886-7AB5C51E54EF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D21DABD-42C5-ADFF-41AC-5783EFE04CD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FB5A80A-76D0-2EB2-A7A5-64299CCC8225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1306138-2528-E055-D2FB-3C67596F4254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A054B90-C296-1DE6-6BE9-9E488CC845F8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8D2233E-7970-8B3C-CFFA-E63C50F09B81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5AD735E-A329-FB4E-23BF-330A5B0DA3DF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84DA354-2918-C402-310F-E264152279A6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4258245-BE72-D10D-39D8-BED23C65AD3B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AFC7B95-2AB0-DD58-5E51-7B264186E47B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05BCF16-904A-B196-51EC-AA7AAB351B34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CCD2CE8-32CC-1DB6-D2E8-CE99CA12AEA6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E28201E-0BD8-7921-CE8C-210FDBCDF3FD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4629972-2D1C-7313-6E1F-7679FEE3C2AE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E5EF236-01D8-E1C5-D76C-5E9C7410932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4154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Title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8B996B-9433-55A2-9E97-4B07DC52D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761" y="2243227"/>
            <a:ext cx="5492483" cy="118577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14A1AA-160F-EFC5-51F4-F55B4D16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8F02A8F-BD7F-0F3B-ADEE-021F8FFF1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8380" y="634551"/>
            <a:ext cx="2902941" cy="3516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479E3B9-FF59-03E6-AA5D-2EA9BEE85ACB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78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_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8B996B-9433-55A2-9E97-4B07DC52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82383-BEE6-DD4B-AC85-493CF1CA7CCF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6CAE44-0A6B-CC82-E104-CD463B7B625F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1F1CE3-9B79-1A59-7873-3B22A7CB813D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  <a:grp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02692EE-C952-778B-527A-50E0DAC8BEC0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6246AB2-4A1F-AD78-1B70-9CB5439BC24E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6F6877A-56C4-D568-26EB-CAD41831A11E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E34ADAB-ECB0-382C-74CF-9CC0A0A0A045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01E7804-711D-A374-00BD-B185B5D4B2C5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C18924F-ECB1-4FD8-0406-2F7CCB2657BC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00630A8-5419-AF89-7A28-87470EAA240C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BA0B8D-F295-B095-C58F-0E69719EF1B5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FCA98C1-D8DE-5865-3463-32576294ECA9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2946849-6F10-A689-9FD1-611E5E053133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CC02C1-65E3-7280-8AA5-B34F4AB21A93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4FC2DA8-DE89-8BB9-B4F3-775AE9BA1CD3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3DC6B37-BDCB-8EE7-9AF6-415AFAF870E1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FEC979-246F-2DB6-3388-981EA10947D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98B8754-AB83-FC7B-0B4A-A77750B36436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40D2156-8C2B-2CCE-FE45-2B3AEE88FF30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876625B-4C43-6CA6-73A0-04538FF9E352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7C713BA-191F-786C-2C3C-4C750DEC1D13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020712F-5285-69E7-63F1-4B2300C654B9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A0B024C-1A87-6E64-2A48-991EA86ED3EF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52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_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82383-BEE6-DD4B-AC85-493CF1CA7CCF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1FF9202D-0C97-55A9-3CB8-D32B2C893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BADA3C6-D429-1F6B-EC0D-868316374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0" y="411344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148C4F-CA90-39CF-DC71-FEF21CAC6D1D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  <a:solidFill>
            <a:schemeClr val="bg1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17EF0F2-D005-AA95-52AE-9C1BF29AC86E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EB6DA11-5BF5-722F-B11E-CA658175A623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F90337-4F43-4F99-B102-1007AAC6B613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863A6B0-A805-1A89-43D8-204EFF32F025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ED1CA5-615D-9CB6-E118-87D77B42F2C1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73E0E30-5340-4ED3-00AE-EB0622E647B9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444B5E4-78F2-87FD-F0AF-A6BF2FBD0B3A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DE5ECFB-BC0D-2E38-1467-2045EF6F734B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697ED67-AA88-5F06-511B-4BB699286AED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C2FD221-FFF9-E406-48F6-D0BA6C4795D5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6A2C398-4D4E-1742-558A-B5828BDF294F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34B4F2-E079-21F0-E257-C956A8E60E6C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D636DFD-F674-3769-5168-95E71BA21FC3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636F4EF-A1D3-6E87-6375-0A68A8AB3A27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AC8F708-622A-9E51-2836-0B539552050F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2076E49-5E9D-9213-AE77-8690CA87955A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281FDB7-CCA9-864C-7239-A34D93CFDADD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8F5C95F-C4AE-4AB1-6222-A00C4B2CE625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675A175-B81C-BF4C-188A-55659BE0B1FF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D81DA86-6E14-DDD1-A84A-A9C76F635CC9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060D2DD-79DC-EFF7-3314-AE91229DA32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267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Conten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14A1AA-160F-EFC5-51F4-F55B4D16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A43A8F3-E997-D3F9-A2BC-58ACE563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0" y="411344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DC1C49-A95F-A43E-B41D-79932FF35485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B14474-EE5A-2D7A-5ACE-C50EEDC04CBE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84F0E9-35EC-BFAE-41C7-CBF56264AD70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65E991C-2180-017A-CAA3-ADAD39BDE10D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3D36E13-7624-35A6-D678-14922E6D3056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E970C07-1292-DB79-6CFB-932AA8FE67C1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1B5429D-EC29-BDE7-0E60-68C533727299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29F9C20-C16D-244D-828D-ACBC584241C9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4C91158-1F59-250B-9AC4-94DD9A07E0D4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BAF5E8C-3B1E-4836-5FA5-8DBA7EAC51F6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75CCCF7-94AC-5A7D-5293-AA9D97682B5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EA726BF-6BF9-2F54-464C-7A7ABE78C91A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066AB92-D515-A238-01EF-B0C8D3F59E7D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811DD6E-3A4B-5268-6B6C-28FF7A81FAE0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02B6460-03DB-AE7E-1CCB-5F7C4CD08A53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5402983-E9D3-25C5-0E92-F9C549CD2E77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DE1C73A-0FC9-1BE4-30E0-43FE55B65883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245AF01-98DF-21F1-3CF1-98C425576709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84C2A1A-BDFE-800A-92E5-CE4EDB408741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E14C668-C040-C90E-3420-9D6A01000F70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D43EED0-F6AA-2418-0B32-9ACCE68CD888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3451B33-1401-8F4F-2E38-F6018D6D00AF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A9CD63-948B-43AF-C595-56EA13862709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6621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3ACD28-444B-03E6-F9BD-911B59D160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pic>
        <p:nvPicPr>
          <p:cNvPr id="3" name="Picture 2" descr="A blue and pink liquid&#10;&#10;Description automatically generated">
            <a:extLst>
              <a:ext uri="{FF2B5EF4-FFF2-40B4-BE49-F238E27FC236}">
                <a16:creationId xmlns:a16="http://schemas.microsoft.com/office/drawing/2014/main" id="{AC59EE20-9622-1F94-6A2E-3197ED16D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D034940E-0DE6-7A1E-5D94-5466F4F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0" y="411344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E5F0666-DB59-2421-F652-42B1E7101D54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01544E-A77F-35CA-7284-C62E2EA835EE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  <a:solidFill>
            <a:schemeClr val="bg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A5FEFB-79CE-C40A-B180-1C6B97711BD3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261BF8A-6252-B51F-7324-771096967F81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50618B0-EA8E-62E4-3C3D-F2919687AB8F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66AB1B2-4472-0C03-50C7-54C289913D4C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7F1695B-03C5-A2E6-5D34-197EFA842B11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A153CA1-4167-563B-54E0-ABE6CE21AB21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D7536F6-5D09-ACE8-8644-4EEE8F4D54E4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240B70D-CB7D-9B85-D463-94369CCD7CD5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49C0AF6-7714-AAB7-78A4-34FA424AF479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E6904A0-17D8-3B45-0092-AE5E613E7061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06D7C69-8D37-EB48-7BB7-553A98591578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BBDD2F-4062-25C6-03AB-63C2B4298D4C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C8E0F50-A535-48F4-F94A-7D4AA4541797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506347-DB2F-3683-612C-662FBACD5CB1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44F17A-7EE8-A538-0ABF-CF5FD2BEA0AB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85044CA-4A7E-A5C5-F5A0-A60DC23C288E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B4BED22-242D-7C03-531F-F6B208C08F97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5C9CFEA-6E42-5190-56ED-CAEE1A1F2447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3EFCD07-2C99-BC7B-696B-14BFA02B41A4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3ED62EA-E97A-5B6D-8BDF-E3829CDD30A0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65327F3-4C74-AAF5-6A22-2E7ABA274B38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1726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6E034E-0B16-8099-D3A3-19CDB94360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3613" y="0"/>
            <a:ext cx="7128391" cy="6858000"/>
          </a:xfrm>
          <a:custGeom>
            <a:avLst/>
            <a:gdLst>
              <a:gd name="connsiteX0" fmla="*/ 4689 w 4576689"/>
              <a:gd name="connsiteY0" fmla="*/ 0 h 5143500"/>
              <a:gd name="connsiteX1" fmla="*/ 4576689 w 4576689"/>
              <a:gd name="connsiteY1" fmla="*/ 0 h 5143500"/>
              <a:gd name="connsiteX2" fmla="*/ 4576689 w 4576689"/>
              <a:gd name="connsiteY2" fmla="*/ 5143500 h 5143500"/>
              <a:gd name="connsiteX3" fmla="*/ 274321 w 4576689"/>
              <a:gd name="connsiteY3" fmla="*/ 5143500 h 5143500"/>
              <a:gd name="connsiteX4" fmla="*/ 1463041 w 4576689"/>
              <a:gd name="connsiteY4" fmla="*/ 2514600 h 5143500"/>
              <a:gd name="connsiteX5" fmla="*/ 0 w 4576689"/>
              <a:gd name="connsiteY5" fmla="*/ 937260 h 5143500"/>
              <a:gd name="connsiteX0" fmla="*/ 2 w 5346293"/>
              <a:gd name="connsiteY0" fmla="*/ 0 h 5143500"/>
              <a:gd name="connsiteX1" fmla="*/ 5346293 w 5346293"/>
              <a:gd name="connsiteY1" fmla="*/ 0 h 5143500"/>
              <a:gd name="connsiteX2" fmla="*/ 5346293 w 5346293"/>
              <a:gd name="connsiteY2" fmla="*/ 5143500 h 5143500"/>
              <a:gd name="connsiteX3" fmla="*/ 1043925 w 5346293"/>
              <a:gd name="connsiteY3" fmla="*/ 5143500 h 5143500"/>
              <a:gd name="connsiteX4" fmla="*/ 2232645 w 5346293"/>
              <a:gd name="connsiteY4" fmla="*/ 2514600 h 5143500"/>
              <a:gd name="connsiteX5" fmla="*/ 769604 w 5346293"/>
              <a:gd name="connsiteY5" fmla="*/ 937260 h 5143500"/>
              <a:gd name="connsiteX6" fmla="*/ 2 w 5346293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6293" h="5143500">
                <a:moveTo>
                  <a:pt x="2" y="0"/>
                </a:moveTo>
                <a:lnTo>
                  <a:pt x="5346293" y="0"/>
                </a:lnTo>
                <a:lnTo>
                  <a:pt x="5346293" y="5143500"/>
                </a:lnTo>
                <a:lnTo>
                  <a:pt x="1043925" y="5143500"/>
                </a:lnTo>
                <a:lnTo>
                  <a:pt x="2232645" y="2514600"/>
                </a:lnTo>
                <a:cubicBezTo>
                  <a:pt x="1699245" y="1173480"/>
                  <a:pt x="1257284" y="1463040"/>
                  <a:pt x="769604" y="937260"/>
                </a:cubicBezTo>
                <a:cubicBezTo>
                  <a:pt x="771167" y="624840"/>
                  <a:pt x="-1561" y="312420"/>
                  <a:pt x="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pic>
        <p:nvPicPr>
          <p:cNvPr id="9" name="Picture 8" descr="A close up of a liquid&#10;&#10;Description automatically generated">
            <a:extLst>
              <a:ext uri="{FF2B5EF4-FFF2-40B4-BE49-F238E27FC236}">
                <a16:creationId xmlns:a16="http://schemas.microsoft.com/office/drawing/2014/main" id="{903AF4B5-E8F5-0B8D-D2BA-AEBFD8160E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3263163" y="643481"/>
            <a:ext cx="6858000" cy="5571043"/>
          </a:xfrm>
          <a:custGeom>
            <a:avLst/>
            <a:gdLst>
              <a:gd name="connsiteX0" fmla="*/ 5143500 w 5143500"/>
              <a:gd name="connsiteY0" fmla="*/ 0 h 4178282"/>
              <a:gd name="connsiteX1" fmla="*/ 5143500 w 5143500"/>
              <a:gd name="connsiteY1" fmla="*/ 4178282 h 4178282"/>
              <a:gd name="connsiteX2" fmla="*/ 0 w 5143500"/>
              <a:gd name="connsiteY2" fmla="*/ 4178282 h 4178282"/>
              <a:gd name="connsiteX3" fmla="*/ 0 w 5143500"/>
              <a:gd name="connsiteY3" fmla="*/ 0 h 41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4178282">
                <a:moveTo>
                  <a:pt x="5143500" y="0"/>
                </a:moveTo>
                <a:lnTo>
                  <a:pt x="5143500" y="4178282"/>
                </a:lnTo>
                <a:lnTo>
                  <a:pt x="0" y="417828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6F3B914C-A02C-1C4A-22A5-C2AEE07E9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81" y="2243228"/>
            <a:ext cx="5643623" cy="118577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17D8AF-1F01-3549-529C-5120CA31057C}"/>
              </a:ext>
            </a:extLst>
          </p:cNvPr>
          <p:cNvGrpSpPr/>
          <p:nvPr userDrawn="1"/>
        </p:nvGrpSpPr>
        <p:grpSpPr>
          <a:xfrm>
            <a:off x="452380" y="634547"/>
            <a:ext cx="2902941" cy="350780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4DCB9D-1E6D-7700-F820-0775CBA7FFE0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2910581-0B6D-86F7-37BD-7136E8FA5BF0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B6CC6E7-569D-BC47-DF95-44B31D3BBFF0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CF06DB0-E528-1D49-45F9-D788C663C3C2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D1118B5-C83E-FEF0-E7D7-BFF99BBFD7D4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D2BABDD-4CA9-60B0-B6E2-D24A45D9DA17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526AC71-24C1-4478-75CD-007C6DCCAFE9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8161000-BFFA-5982-8766-7D95247AFBD8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63BB975-FACA-E574-88E5-C675DD0585A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82196F-F630-9407-04C0-FC5C1FF5E796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BFD1EF2-2D23-8A1E-9737-8AAFFE56B9A8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BA569D8-5F3C-A44E-90FA-6A566B12EBC9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FA87995-A7A9-761A-E8A5-A76028322B48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342CCB-0011-885E-3C8C-E422206D9045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4810DF2-E10F-BF69-4B1B-E0C326DEBB29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841B588-A7D0-A7A7-FCDF-283FD1FCD10F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02F2C51-D485-956E-9143-78B082BB0991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C01244C-E991-000B-0794-C1D8302CA96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DB9D4A9-4F42-CDCE-3BE3-995387FF5388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C193CCC-831F-2F8E-4E44-D8E707B5229A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11A8ABA-4D9C-9C94-7580-5F1396888F83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45F5CCD2-A0FA-62C9-78B9-17659FD75A34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476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12E4-3EB1-4B29-B84F-9B8464BE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8465DF-E159-CF48-B1FA-FE21D1A58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8794650" y="-532297"/>
            <a:ext cx="2895618" cy="3942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E80985-D712-B843-8638-1E335E40F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71" y="6505024"/>
            <a:ext cx="1294805" cy="235227"/>
          </a:xfrm>
          <a:prstGeom prst="rect">
            <a:avLst/>
          </a:prstGeom>
        </p:spPr>
      </p:pic>
      <p:sp>
        <p:nvSpPr>
          <p:cNvPr id="9" name="Slide Number Placeholder 26">
            <a:extLst>
              <a:ext uri="{FF2B5EF4-FFF2-40B4-BE49-F238E27FC236}">
                <a16:creationId xmlns:a16="http://schemas.microsoft.com/office/drawing/2014/main" id="{15C36267-484B-D54E-9C07-53387C852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00841" y="6528364"/>
            <a:ext cx="490047" cy="196276"/>
          </a:xfrm>
        </p:spPr>
        <p:txBody>
          <a:bodyPr/>
          <a:lstStyle/>
          <a:p>
            <a:fld id="{EB1D95D3-54EA-43CF-9BEC-3B6174A00C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2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AE0200-2B83-26A8-CCEB-C59B6F6262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3" y="1235520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FF1820F-EB97-D40F-15E3-740CD543D8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503" y="2965980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DFEEBC1E-C282-8E73-4C90-13A0A14F24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3" y="1235520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D897D421-613C-7204-F2B4-269927BCDC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3" y="2965980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F3D2B56F-14C4-9683-6E7D-968729EB2A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503" y="4696437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CF080511-163D-F6B4-00A3-94B5ED21A6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3" y="4696437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5410FB-CDD7-2533-C16C-BFACB92FF490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002847-D748-AF61-C80A-096431CD0CB7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32B88C9-FEC4-D22C-AAA3-38F2613C36EE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8099EDC-E307-BFB2-5F10-1EB2AA7556FC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3FE588C-76D2-583E-80F0-311A677F32B6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E2F37D-B8E5-C1C6-B8F3-1B692FC7A22E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78BB64B-F32B-6316-369A-BFF79768B5AC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B922A59-DF78-C63F-9A01-144612B10391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2777399-9CA7-0505-C257-7D14E4832E47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D728423-029B-93FB-D9A6-E49AA7A35A5A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2F93D25-F510-7905-37AE-9A284F8812BE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BFE63D-4BA4-0C31-9564-9E1EC2167744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CC4DDD-0BCD-3BAE-638B-580833A46F0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C3A28A1-DA8A-B3C9-7418-C9453C516A6B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D71F2A5-640C-548B-671A-4A6D3A9937CD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8A13FC-15F6-3426-C1C5-AC0DC07ABB65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813FD9F-3CB9-6722-B494-C462CE40EF56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BEF2B7-95A9-0BDB-72C6-85168E621A55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52C28F0-9F08-DCFE-89E2-9E7487014639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62411AA-BC06-CBFA-7144-86B92E96DE99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67F694-2F87-0189-DF5B-79BF743D9337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DF50D29-D77A-B399-7173-129C1F831DFF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94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E020D8-D55D-96E0-B64D-2ACF966DDAB2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8F6700B-7B1D-277E-F0F0-90B961C2E06E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CADB0A5-3925-C3C2-1A21-91FB1B640690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48D875-DA75-4B0E-B188-A5AA38E93414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FA5123-8820-AA5D-5284-D8E909511763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CFA1EB0-7958-1966-DC7D-034BF5C0C274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9BA83C-2D20-FD28-CBE3-5F0ACE685838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02737AF-E33D-E088-CAB5-C00D58A1FD9C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CC566D8-12B4-1089-189E-6F4291E7A42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3B99911-4F6E-80DF-5377-28FFC534E9A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6229772-D4B3-C416-857B-38FC789FFF69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5B143B6-C74F-D1CC-6F98-D7AB4DE73382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F0E21D-4D3C-637E-2973-55C89C8AD6BB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BCD4D8-9A97-CD14-485E-89FBD1D73F6A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709AA8D-B93E-8EA2-F21D-EFCD6866B786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53BD81D-2561-D7EC-8D61-0A6C8DEFC580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761AC09-4138-C82F-B9DC-F15AA7CC1459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ED79389-3BA8-1EEC-0482-065DB5C130F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07DB6F-EA01-79E4-D6F5-C6CC495247D2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23658E-898C-81D9-E8E7-FE38E7B9F6F3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025E722-EA7E-F69F-7C58-3405E9045684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2EAA798-91F9-B71B-7FB0-D33422BD82D3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7717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97" y="1384518"/>
            <a:ext cx="3745032" cy="3323671"/>
          </a:xfrm>
          <a:prstGeom prst="roundRect">
            <a:avLst>
              <a:gd name="adj" fmla="val 7341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3483" y="1384518"/>
            <a:ext cx="3745032" cy="3323671"/>
          </a:xfrm>
          <a:prstGeom prst="roundRect">
            <a:avLst>
              <a:gd name="adj" fmla="val 7030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2871CDF-09DE-ABE5-1309-0606E1CDEA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9468" y="1384518"/>
            <a:ext cx="3745032" cy="3323671"/>
          </a:xfrm>
          <a:prstGeom prst="roundRect">
            <a:avLst>
              <a:gd name="adj" fmla="val 6098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2C781B-F574-E379-3316-1C284D8455B1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1AFFFFD-3DCF-9A13-3898-2229066CB88A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679606B-F65A-2471-B1D0-47C70BCB90EF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F3EBE7F-6E4F-BC33-1CE9-17D38D276C02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AB6D36-443B-BC02-9CB5-3D578E3A0C4A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1CED9A6-FE1E-21BB-1A24-DD9CC7557356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5EE6BBD-4878-B517-B489-FF34357DA92A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257AB31-3CDD-392D-293D-6C8A25FBFE58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47BDA78-FFA2-3FD6-4626-EA10E1A9D29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DF176BE-C1FA-F457-0CC2-D28C046BFB16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AA28878-65CE-8A3A-53A8-1D9B3E4C02BA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C5BC379-81EF-3B9C-C244-B9B03EB1908C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848E6BA-6E2C-41FB-0BB9-A3BF02F22E8C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11758E-4FA3-6E37-CAFA-AA1D81D8077C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8A372F3-7B69-A580-6E2E-81BBC988EFC7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05B877-09E3-3111-CDB3-6C98D09319FF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7789832-EFED-85CF-737D-41F6A4C49F17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A562547-679A-C29A-0E65-5530AB713C5D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F2E58C6-0E3F-E132-DAE2-CAFA544B1225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821531C-BB92-EDFB-5942-2C779DAE127F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571F11A-090C-D618-7E09-2A864125E1B9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5560D85-1F02-8499-AFE8-3472534E4D9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022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74099" y="1384518"/>
            <a:ext cx="4531488" cy="3323671"/>
          </a:xfrm>
          <a:prstGeom prst="roundRect">
            <a:avLst>
              <a:gd name="adj" fmla="val 609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6329" y="1384518"/>
            <a:ext cx="4531488" cy="3323671"/>
          </a:xfrm>
          <a:prstGeom prst="roundRect">
            <a:avLst>
              <a:gd name="adj" fmla="val 5476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CAA7C-C92A-7A0B-FC42-5DA4775526DA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4B1E96-C713-AAF6-DBAD-240E92A709B4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B4D3026-85DE-8412-9CC2-51860AECED73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FC18C9F-9675-61B3-0B61-7129CDE88E1C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CB5E9B2-738F-F5D4-B8A9-1C1F53CF9C57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F925F32-B3D0-97FF-F6F1-569C31838E72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87815-CB8B-0EF7-C242-EE5A0E8D9DEC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5259D2C-3E7A-7E14-EE5C-22B41FC640D5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A60A4B7-0E15-E285-6130-F9186382E494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AC3B09A-1A1A-FC35-D929-BAD7981EBC8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A8D1740-4095-E831-F110-94B4E0DE657E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47D58A6-AC8F-1DC6-8E3B-BDA4F8A420A1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87CA08D-87C2-746A-EF7A-B4AAF05272A5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000E99F-B5B9-5429-F66E-ADADFD3B38CF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4288CA9-CA26-A6CB-970F-CCF28124E6F6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D47AF04-CE6E-10B9-AB93-B9CBAA751BA0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6B63837-CC7D-F701-C272-4B5B18C3056B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6B9E1CF-037B-1174-556C-2C8E96DBD5C3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20B7BD9-A04F-3FBD-7E33-B76E5A2D63A7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AC70899-149E-F1C4-9150-202B8182D6E4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42E567D-20B7-B165-CE44-EE7B346E4D92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B3217E7-3441-85B8-6152-98FA91E1556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324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0" y="1384519"/>
            <a:ext cx="2775813" cy="2775813"/>
          </a:xfrm>
          <a:prstGeom prst="roundRect">
            <a:avLst>
              <a:gd name="adj" fmla="val 7361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4564" y="1384519"/>
            <a:ext cx="2775813" cy="2775813"/>
          </a:xfrm>
          <a:prstGeom prst="roundRect">
            <a:avLst>
              <a:gd name="adj" fmla="val 5873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2871CDF-09DE-ABE5-1309-0606E1CDEA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1624" y="1384519"/>
            <a:ext cx="2775813" cy="2775813"/>
          </a:xfrm>
          <a:prstGeom prst="roundRect">
            <a:avLst>
              <a:gd name="adj" fmla="val 661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6866D8A-E57B-682C-3EC8-CB4B398FD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98688" y="1384519"/>
            <a:ext cx="2775813" cy="2775813"/>
          </a:xfrm>
          <a:prstGeom prst="roundRect">
            <a:avLst>
              <a:gd name="adj" fmla="val 661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4118A3-6859-65BF-5298-1F99634C1E3A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CF05547-028B-7847-D590-FCD105EE8098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64EC34E-9F27-EBDE-2CF8-287C83E80A61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48DFED9-15D0-E2AA-3BA4-4221AFA57F28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22525C5-BF2D-ADDD-7C01-8004198951C9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9428F55-CB88-7C38-B644-24ADB89D1369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A11E834-431E-966C-FB3D-3EBC1C8F81DF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AA30C71-E4FC-7D82-7B52-A011A1267C2E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86F5298-0EFA-46AA-34C2-78A2006A5A02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84570D4-A6B8-47FF-8FF1-8AE0F9E6F546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906BFA8-F5D8-DAE2-7786-BF4D6B746C14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27FC638-3DDE-7209-F690-BE5A06A93F6C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E7391D-FB43-BB96-DFA6-E5B37C4590ED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5C63A5A-BA54-AC21-1FA4-401F5AA5F16F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D761423-1FA3-858F-0532-E9B31FCB845E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2A07B73-69C0-9DD0-5923-A57738753013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B94302A-4FE5-5B96-6318-3C31B4E49B38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02D9F45-B7D2-A4F0-0040-9BE1FA49F232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9DC9528-081C-94AC-DEF0-079117E9F7D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D5CE572-0D2C-7109-0B2F-178673B27D9F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90C25DC-38BB-65D6-3094-D55F5A2CEBA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345E4C-1DE2-58BC-A024-21298F350672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2659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53730B-2F97-B7F6-9293-25BB825A1754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6E23B2-982F-CAC6-028A-52280A13D5A5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8A3A70A-C1DB-04CD-EF5E-7452C76059EF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A04F082-DD24-6800-E25A-480917DE93BE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E5B06EC-F18A-EDE1-BD39-0FA45B72FE16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A64CE0C-ABAF-EFC0-3755-8EBA131DB70D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226576-2CC0-13F7-9834-DDBF3A316212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E2B87F1-416A-8F49-FF56-E35A26EB51BB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3F2877C-BA27-A9AE-FE1E-9E74673906AF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46EEB5E-3E39-0FEB-19F2-080A1B59374B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5C2A3C5-9F71-325D-9DDC-A9A8CEDCA50A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DCD7C77-CC66-3285-F634-8C484411B06D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EB49B0F-1161-F6AC-3317-B087FE964A5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8237FAE-5333-87A5-529D-15F45488CD3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59DE41-0D09-1109-6A14-387740616AB3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98D8C7B-60FB-B014-AC51-45954572A60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0AB01AE-9C45-08AA-370B-8DC872B33356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B82112-00A9-F854-7422-DFA53CA53869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F9B526C-AA40-6150-A481-726C5D40A020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A382AB1-2449-D4D4-5A03-C575AA1C44E9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D1EA18-7D7F-3100-8186-EA456714D9BC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B213C1F-3CCD-E006-6969-75401600397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49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53730B-2F97-B7F6-9293-25BB825A1754}"/>
              </a:ext>
            </a:extLst>
          </p:cNvPr>
          <p:cNvGrpSpPr/>
          <p:nvPr userDrawn="1"/>
        </p:nvGrpSpPr>
        <p:grpSpPr>
          <a:xfrm>
            <a:off x="159569" y="6572553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6E23B2-982F-CAC6-028A-52280A13D5A5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8A3A70A-C1DB-04CD-EF5E-7452C76059EF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A04F082-DD24-6800-E25A-480917DE93BE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E5B06EC-F18A-EDE1-BD39-0FA45B72FE16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A64CE0C-ABAF-EFC0-3755-8EBA131DB70D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226576-2CC0-13F7-9834-DDBF3A316212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E2B87F1-416A-8F49-FF56-E35A26EB51BB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3F2877C-BA27-A9AE-FE1E-9E74673906AF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46EEB5E-3E39-0FEB-19F2-080A1B59374B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5C2A3C5-9F71-325D-9DDC-A9A8CEDCA50A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DCD7C77-CC66-3285-F634-8C484411B06D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EB49B0F-1161-F6AC-3317-B087FE964A5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8237FAE-5333-87A5-529D-15F45488CD3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59DE41-0D09-1109-6A14-387740616AB3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98D8C7B-60FB-B014-AC51-45954572A60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0AB01AE-9C45-08AA-370B-8DC872B33356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B82112-00A9-F854-7422-DFA53CA53869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F9B526C-AA40-6150-A481-726C5D40A020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A382AB1-2449-D4D4-5A03-C575AA1C44E9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D1EA18-7D7F-3100-8186-EA456714D9BC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B213C1F-3CCD-E006-6969-75401600397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5753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0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5D347-DD12-9E99-7C7E-93BA807E0A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64754" y="1"/>
            <a:ext cx="6127249" cy="6858000"/>
          </a:xfrm>
          <a:custGeom>
            <a:avLst/>
            <a:gdLst>
              <a:gd name="connsiteX0" fmla="*/ 0 w 4595437"/>
              <a:gd name="connsiteY0" fmla="*/ 0 h 5143500"/>
              <a:gd name="connsiteX1" fmla="*/ 4595437 w 4595437"/>
              <a:gd name="connsiteY1" fmla="*/ 0 h 5143500"/>
              <a:gd name="connsiteX2" fmla="*/ 4595437 w 4595437"/>
              <a:gd name="connsiteY2" fmla="*/ 5143500 h 5143500"/>
              <a:gd name="connsiteX3" fmla="*/ 0 w 4595437"/>
              <a:gd name="connsiteY3" fmla="*/ 51434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437" h="5143500">
                <a:moveTo>
                  <a:pt x="0" y="0"/>
                </a:moveTo>
                <a:lnTo>
                  <a:pt x="4595437" y="0"/>
                </a:lnTo>
                <a:lnTo>
                  <a:pt x="4595437" y="5143500"/>
                </a:lnTo>
                <a:lnTo>
                  <a:pt x="0" y="5143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E26DA31-ECC7-BCC8-CAFA-4D66B6E8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0" y="411344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7B22191-4B7A-413B-C681-8D33D54FA02F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83532F-2988-7B7D-1C14-CFC1B6BE3A7D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A1981AA-8421-F65A-3AE7-1A66620D75DF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D67B528-F7CF-5683-40D6-CA60AE53AE58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C4F3C55-3EBA-2F6A-A74E-29F699B22610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5FB414C-826A-8DFD-4A7E-45FC5E649FCE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A67C30F-D596-E21F-6025-E234AAD712BA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74FBB5-E3FD-4145-1F2B-B1AC1BA70530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5F83CB1-C226-09CC-87A7-C42265CA7755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0F1312E-B2CA-42FA-DAD2-749706C0722D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36170C1-E97D-B641-72CA-C8AD34EDCAFF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4523DAB-E9C6-6660-2432-59433C941910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267D271-FDAD-23B1-D92F-1FB55BCCD8A6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C89776-C77E-DBFF-6DED-7E093F24E197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C9BD7F7-3A9D-36A4-BADD-42472041A3B5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FBCCA98-5638-26CE-1004-059270DE3A01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696E85D-8C4E-CF01-2834-16ADA023E065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F44C40E-6D74-F87B-D3DB-0406F485F61A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5D7EE8B-CB5A-C55A-F0B3-E0C4FC41496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3553693-9001-8C4E-31BE-A8BD5516AABF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96FB6CE-7516-1E28-900F-B8DCEF047490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6033DA6-C12F-C11B-DAEF-3B1BCEBA8BCF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B0763C4-F967-7907-58A6-5E445B2FA999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356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1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ink liquid&#10;&#10;Description automatically generated">
            <a:extLst>
              <a:ext uri="{FF2B5EF4-FFF2-40B4-BE49-F238E27FC236}">
                <a16:creationId xmlns:a16="http://schemas.microsoft.com/office/drawing/2014/main" id="{AC59EE20-9622-1F94-6A2E-3197ED16D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D034940E-0DE6-7A1E-5D94-5466F4F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0" y="411344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BA0F696-766D-FF61-408E-A890E3703DB4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E165BF-57C1-9664-6C69-5551DFDF7834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8305CE-75CA-DA48-32FA-8685C62E472C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337FBD1-B533-A48F-2645-28A5DD6008AD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235A6D9-327C-A8FA-36A1-F9C89B40895A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3B0260-FD01-07CC-946B-8832E6CB95D8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90977E-DA20-3142-955E-75770B703A71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2D63B54-6969-4FF9-38FE-D53DD1712F1D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0476F0A-A42F-B803-E6AE-DBA9E116F276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29C23C6-3C72-87E2-AA98-2783956F5E30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A28E-A7AC-B710-10D8-89724F36AE2E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899F257-F126-B707-189A-FEFBB8150969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CCD21ED-E367-8F54-1E79-9D8F2BBEF609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B0A3AD-D68C-1F4D-0684-B797C38CF679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345FF92-A00E-506B-CF9B-DEE7EFF90EAB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F784F85-28AC-5999-9427-200A20848DA4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48E413C-2CED-EC50-A0DA-6DE39E339F66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87F2617-91D9-B7C6-5AD4-5650EF5ABEF1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AAF7E89-2876-8A58-4326-EECE24F4A263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FAA2CF6-4B41-7CEE-A813-72D23A901770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7E9A286-2598-560D-4563-CDBD79E69963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35F398-C874-2FB3-048D-B69EF6D593E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2BAC939-873C-4799-95A1-3FEC89E072C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8811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65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2B693B-C257-7DB2-089A-E1079BC6FC4C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FD3648-8E00-A007-EA78-1CABD98E84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5935620"/>
          </a:xfrm>
          <a:custGeom>
            <a:avLst/>
            <a:gdLst>
              <a:gd name="connsiteX0" fmla="*/ 0 w 9144000"/>
              <a:gd name="connsiteY0" fmla="*/ 0 h 4451715"/>
              <a:gd name="connsiteX1" fmla="*/ 9144000 w 9144000"/>
              <a:gd name="connsiteY1" fmla="*/ 0 h 4451715"/>
              <a:gd name="connsiteX2" fmla="*/ 9144000 w 9144000"/>
              <a:gd name="connsiteY2" fmla="*/ 3731514 h 4451715"/>
              <a:gd name="connsiteX3" fmla="*/ 9028668 w 9144000"/>
              <a:gd name="connsiteY3" fmla="*/ 3816159 h 4451715"/>
              <a:gd name="connsiteX4" fmla="*/ 6991790 w 9144000"/>
              <a:gd name="connsiteY4" fmla="*/ 4410741 h 4451715"/>
              <a:gd name="connsiteX5" fmla="*/ 5750376 w 9144000"/>
              <a:gd name="connsiteY5" fmla="*/ 2052441 h 4451715"/>
              <a:gd name="connsiteX6" fmla="*/ 2935641 w 9144000"/>
              <a:gd name="connsiteY6" fmla="*/ 2120451 h 4451715"/>
              <a:gd name="connsiteX7" fmla="*/ 405169 w 9144000"/>
              <a:gd name="connsiteY7" fmla="*/ 470116 h 4451715"/>
              <a:gd name="connsiteX8" fmla="*/ 145154 w 9144000"/>
              <a:gd name="connsiteY8" fmla="*/ 442356 h 4451715"/>
              <a:gd name="connsiteX9" fmla="*/ 0 w 9144000"/>
              <a:gd name="connsiteY9" fmla="*/ 434219 h 445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451715">
                <a:moveTo>
                  <a:pt x="0" y="0"/>
                </a:moveTo>
                <a:lnTo>
                  <a:pt x="9144000" y="0"/>
                </a:lnTo>
                <a:lnTo>
                  <a:pt x="9144000" y="3731514"/>
                </a:lnTo>
                <a:lnTo>
                  <a:pt x="9028668" y="3816159"/>
                </a:lnTo>
                <a:cubicBezTo>
                  <a:pt x="8357900" y="4283470"/>
                  <a:pt x="7632432" y="4560991"/>
                  <a:pt x="6991790" y="4410741"/>
                </a:cubicBezTo>
                <a:cubicBezTo>
                  <a:pt x="5852868" y="4143630"/>
                  <a:pt x="6481666" y="2090211"/>
                  <a:pt x="5750376" y="2052441"/>
                </a:cubicBezTo>
                <a:cubicBezTo>
                  <a:pt x="5019088" y="2014670"/>
                  <a:pt x="3654769" y="3005377"/>
                  <a:pt x="2935641" y="2120451"/>
                </a:cubicBezTo>
                <a:cubicBezTo>
                  <a:pt x="2216512" y="1235526"/>
                  <a:pt x="1850783" y="660607"/>
                  <a:pt x="405169" y="470116"/>
                </a:cubicBezTo>
                <a:cubicBezTo>
                  <a:pt x="314818" y="458211"/>
                  <a:pt x="228213" y="449085"/>
                  <a:pt x="145154" y="442356"/>
                </a:cubicBezTo>
                <a:lnTo>
                  <a:pt x="0" y="434219"/>
                </a:lnTo>
                <a:close/>
              </a:path>
            </a:pathLst>
          </a:custGeom>
          <a:noFill/>
        </p:spPr>
        <p:txBody>
          <a:bodyPr anchor="ctr"/>
          <a:lstStyle>
            <a:lvl1pPr marL="0" indent="0" algn="ctr">
              <a:buNone/>
              <a:defRPr lang="en-IN"/>
            </a:lvl1pPr>
          </a:lstStyle>
          <a:p>
            <a:pPr lvl="0"/>
            <a:endParaRPr lang="en-IN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E0AE37C-EB33-1BC4-C7B3-F6D95A958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3760303"/>
            <a:ext cx="5535468" cy="59477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/>
            </a:lvl1pPr>
          </a:lstStyle>
          <a:p>
            <a:r>
              <a:rPr lang="en-US"/>
              <a:t>Thank You</a:t>
            </a:r>
            <a:endParaRPr lang="en-IN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5ECBDC3-40FC-74C8-970B-F6966EBB4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3032311"/>
            <a:ext cx="2902941" cy="35163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285C073-4A15-20F8-3CB8-75D26116F924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862914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ink liquid&#10;&#10;Description automatically generated">
            <a:extLst>
              <a:ext uri="{FF2B5EF4-FFF2-40B4-BE49-F238E27FC236}">
                <a16:creationId xmlns:a16="http://schemas.microsoft.com/office/drawing/2014/main" id="{2E81621D-B558-1BB6-D2C8-340A2D9B16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5BE60B94-35B3-845C-F97D-9961BE3A1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852625"/>
            <a:ext cx="5535468" cy="118577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8B8928-A4B2-1815-5FD7-6A1EEBB32B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380" y="634551"/>
            <a:ext cx="2902941" cy="3516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538037-B0C8-48E6-FE6B-726C1B729BA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4250895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_Title_1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538037-B0C8-48E6-FE6B-726C1B729BA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D681712-B949-01A8-B814-0C10CA53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BE60B94-35B3-845C-F97D-9961BE3A1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852625"/>
            <a:ext cx="5535468" cy="118577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8B8928-A4B2-1815-5FD7-6A1EEBB32B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634551"/>
            <a:ext cx="2902941" cy="3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65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Content_1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1">
            <a:extLst>
              <a:ext uri="{FF2B5EF4-FFF2-40B4-BE49-F238E27FC236}">
                <a16:creationId xmlns:a16="http://schemas.microsoft.com/office/drawing/2014/main" id="{99471CB5-321C-414E-9D9F-D9A03944E734}"/>
              </a:ext>
            </a:extLst>
          </p:cNvPr>
          <p:cNvSpPr/>
          <p:nvPr userDrawn="1"/>
        </p:nvSpPr>
        <p:spPr>
          <a:xfrm>
            <a:off x="8286697" y="49910"/>
            <a:ext cx="3905304" cy="6808089"/>
          </a:xfrm>
          <a:custGeom>
            <a:avLst/>
            <a:gdLst>
              <a:gd name="connsiteX0" fmla="*/ 2116580 w 4431346"/>
              <a:gd name="connsiteY0" fmla="*/ 0 h 5143500"/>
              <a:gd name="connsiteX1" fmla="*/ 4431346 w 4431346"/>
              <a:gd name="connsiteY1" fmla="*/ 0 h 5143500"/>
              <a:gd name="connsiteX2" fmla="*/ 4431346 w 4431346"/>
              <a:gd name="connsiteY2" fmla="*/ 5143500 h 5143500"/>
              <a:gd name="connsiteX3" fmla="*/ 1951 w 4431346"/>
              <a:gd name="connsiteY3" fmla="*/ 5143500 h 5143500"/>
              <a:gd name="connsiteX4" fmla="*/ 239 w 4431346"/>
              <a:gd name="connsiteY4" fmla="*/ 5119231 h 5143500"/>
              <a:gd name="connsiteX5" fmla="*/ 61099 w 4431346"/>
              <a:gd name="connsiteY5" fmla="*/ 4741368 h 5143500"/>
              <a:gd name="connsiteX6" fmla="*/ 2722654 w 4431346"/>
              <a:gd name="connsiteY6" fmla="*/ 3296497 h 5143500"/>
              <a:gd name="connsiteX7" fmla="*/ 1926463 w 4431346"/>
              <a:gd name="connsiteY7" fmla="*/ 353549 h 5143500"/>
              <a:gd name="connsiteX8" fmla="*/ 2101319 w 4431346"/>
              <a:gd name="connsiteY8" fmla="*/ 21983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46" h="5143500">
                <a:moveTo>
                  <a:pt x="2116580" y="0"/>
                </a:moveTo>
                <a:lnTo>
                  <a:pt x="4431346" y="0"/>
                </a:lnTo>
                <a:lnTo>
                  <a:pt x="4431346" y="5143500"/>
                </a:lnTo>
                <a:lnTo>
                  <a:pt x="1951" y="5143500"/>
                </a:lnTo>
                <a:lnTo>
                  <a:pt x="239" y="5119231"/>
                </a:lnTo>
                <a:cubicBezTo>
                  <a:pt x="-2435" y="4980024"/>
                  <a:pt x="17328" y="4852864"/>
                  <a:pt x="61099" y="4741368"/>
                </a:cubicBezTo>
                <a:cubicBezTo>
                  <a:pt x="664614" y="3508599"/>
                  <a:pt x="2411762" y="4027800"/>
                  <a:pt x="2722654" y="3296497"/>
                </a:cubicBezTo>
                <a:cubicBezTo>
                  <a:pt x="3033549" y="2565193"/>
                  <a:pt x="1509411" y="1417485"/>
                  <a:pt x="1926463" y="353549"/>
                </a:cubicBezTo>
                <a:cubicBezTo>
                  <a:pt x="1976699" y="233735"/>
                  <a:pt x="2035711" y="124284"/>
                  <a:pt x="2101319" y="21983"/>
                </a:cubicBezTo>
                <a:close/>
              </a:path>
            </a:pathLst>
          </a:custGeom>
          <a:gradFill>
            <a:gsLst>
              <a:gs pos="77000">
                <a:srgbClr val="CEDDFF"/>
              </a:gs>
              <a:gs pos="0">
                <a:schemeClr val="tx1"/>
              </a:gs>
              <a:gs pos="100000">
                <a:srgbClr val="9DBAFF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D626018-67F6-A336-ADA6-0CE9ED11FB2A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FA8EDE-10D4-F44B-FE2B-4FF7F988026A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620122-F57B-4D61-87CA-6438EEE66B22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D2636F9-B308-1F57-4B87-020252E45092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CE104CA-47DD-7EA8-31A5-7B05F6AF099F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0FFECC7-C078-C357-C102-25D40B3ACB3B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D2EDFF4-B88A-18B9-393E-612A7D3451EB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868D773-9738-F197-1F9C-5E9F2B2875C8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5306899-4350-AF9A-F651-3511AC03EFFF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6CB24CA-ECF3-98EE-384C-4F4B8A5DD8A5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8E85BE3-4EA8-D548-E295-CC8E238D5D3E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1E7290A-D79C-BDE0-094D-59196B24D3EF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14DA8E8-FFA3-1C87-B09E-1831688E25F6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2BD78B-1A33-226F-9500-F78F34A17107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512A8A6-57CB-69D0-5A44-CAAB0AADDAD5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FC890BF-F9A4-529B-4366-09516BDDB581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2F5E47B-4A28-93E6-6C0D-4694B7A4DCD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A547AA8-38E8-8F1F-1485-3811F6BDB8F3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0351334-625F-CC3C-7D7D-4D633FC7DE36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8DB6766-6C42-B048-1794-A2755A8D689D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2CC4205-0932-4EBE-AEFF-91D18176AADE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9C8560F-902D-34A0-681B-8E18670AF70B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9821E95-8663-A47C-CF74-77EF392A256A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08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47E0-834C-1A6B-51F6-EA90813F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4E73-C368-6247-DD8D-12FD3898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D3357-ECE1-79C0-867B-EB0C4619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90652-6CA6-E7D7-3753-ECA2125D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E871-8977-FD20-2B46-44AFC6A3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6300-9951-FA47-BBE8-9680A33A0F6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16C00FB-6257-8713-95F3-45DE121D5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596" y="6497456"/>
            <a:ext cx="288000" cy="26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47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0045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C23D8B-3AA3-4802-85BE-D00FE7E5BF8D}"/>
              </a:ext>
            </a:extLst>
          </p:cNvPr>
          <p:cNvSpPr/>
          <p:nvPr userDrawn="1"/>
        </p:nvSpPr>
        <p:spPr>
          <a:xfrm>
            <a:off x="-10845" y="0"/>
            <a:ext cx="12202845" cy="6858000"/>
          </a:xfrm>
          <a:prstGeom prst="rect">
            <a:avLst/>
          </a:prstGeom>
          <a:gradFill flip="none" rotWithShape="1">
            <a:gsLst>
              <a:gs pos="0">
                <a:srgbClr val="000358"/>
              </a:gs>
              <a:gs pos="100000">
                <a:srgbClr val="00012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202A9-44E2-4B42-BEB9-1B9C4D8497C3}"/>
              </a:ext>
            </a:extLst>
          </p:cNvPr>
          <p:cNvSpPr/>
          <p:nvPr userDrawn="1"/>
        </p:nvSpPr>
        <p:spPr>
          <a:xfrm>
            <a:off x="-10845" y="0"/>
            <a:ext cx="12202845" cy="6858000"/>
          </a:xfrm>
          <a:prstGeom prst="rect">
            <a:avLst/>
          </a:prstGeom>
          <a:gradFill flip="none" rotWithShape="1">
            <a:gsLst>
              <a:gs pos="0">
                <a:srgbClr val="000358"/>
              </a:gs>
              <a:gs pos="100000">
                <a:srgbClr val="00012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4DDA249A-6A41-4418-8A35-C69C7517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1" y="185817"/>
            <a:ext cx="10515600" cy="608663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40">
            <a:extLst>
              <a:ext uri="{FF2B5EF4-FFF2-40B4-BE49-F238E27FC236}">
                <a16:creationId xmlns:a16="http://schemas.microsoft.com/office/drawing/2014/main" id="{2E18E62B-9D87-40E7-A7D7-56410DD3C372}"/>
              </a:ext>
            </a:extLst>
          </p:cNvPr>
          <p:cNvSpPr/>
          <p:nvPr userDrawn="1"/>
        </p:nvSpPr>
        <p:spPr>
          <a:xfrm>
            <a:off x="10699845" y="-1"/>
            <a:ext cx="1467576" cy="1491295"/>
          </a:xfrm>
          <a:custGeom>
            <a:avLst/>
            <a:gdLst>
              <a:gd name="connsiteX0" fmla="*/ 2051041 w 2051041"/>
              <a:gd name="connsiteY0" fmla="*/ 2080382 h 2084191"/>
              <a:gd name="connsiteX1" fmla="*/ 2051041 w 2051041"/>
              <a:gd name="connsiteY1" fmla="*/ 2083967 h 2084191"/>
              <a:gd name="connsiteX2" fmla="*/ 2047231 w 2051041"/>
              <a:gd name="connsiteY2" fmla="*/ 2084191 h 2084191"/>
              <a:gd name="connsiteX3" fmla="*/ 2045599 w 2051041"/>
              <a:gd name="connsiteY3" fmla="*/ 2081470 h 2084191"/>
              <a:gd name="connsiteX4" fmla="*/ 1478568 w 2051041"/>
              <a:gd name="connsiteY4" fmla="*/ 1997668 h 2084191"/>
              <a:gd name="connsiteX5" fmla="*/ 1484554 w 2051041"/>
              <a:gd name="connsiteY5" fmla="*/ 2004743 h 2084191"/>
              <a:gd name="connsiteX6" fmla="*/ 1478568 w 2051041"/>
              <a:gd name="connsiteY6" fmla="*/ 2009096 h 2084191"/>
              <a:gd name="connsiteX7" fmla="*/ 1473126 w 2051041"/>
              <a:gd name="connsiteY7" fmla="*/ 2003654 h 2084191"/>
              <a:gd name="connsiteX8" fmla="*/ 1478568 w 2051041"/>
              <a:gd name="connsiteY8" fmla="*/ 1997668 h 2084191"/>
              <a:gd name="connsiteX9" fmla="*/ 1641820 w 2051041"/>
              <a:gd name="connsiteY9" fmla="*/ 1993859 h 2084191"/>
              <a:gd name="connsiteX10" fmla="*/ 1652160 w 2051041"/>
              <a:gd name="connsiteY10" fmla="*/ 2003654 h 2084191"/>
              <a:gd name="connsiteX11" fmla="*/ 1641820 w 2051041"/>
              <a:gd name="connsiteY11" fmla="*/ 2013449 h 2084191"/>
              <a:gd name="connsiteX12" fmla="*/ 1632025 w 2051041"/>
              <a:gd name="connsiteY12" fmla="*/ 2003654 h 2084191"/>
              <a:gd name="connsiteX13" fmla="*/ 1641820 w 2051041"/>
              <a:gd name="connsiteY13" fmla="*/ 1993859 h 2084191"/>
              <a:gd name="connsiteX14" fmla="*/ 1969414 w 2051041"/>
              <a:gd name="connsiteY14" fmla="*/ 1992226 h 2084191"/>
              <a:gd name="connsiteX15" fmla="*/ 1979753 w 2051041"/>
              <a:gd name="connsiteY15" fmla="*/ 2003654 h 2084191"/>
              <a:gd name="connsiteX16" fmla="*/ 1968325 w 2051041"/>
              <a:gd name="connsiteY16" fmla="*/ 2014537 h 2084191"/>
              <a:gd name="connsiteX17" fmla="*/ 1957986 w 2051041"/>
              <a:gd name="connsiteY17" fmla="*/ 2003110 h 2084191"/>
              <a:gd name="connsiteX18" fmla="*/ 1969414 w 2051041"/>
              <a:gd name="connsiteY18" fmla="*/ 1992226 h 2084191"/>
              <a:gd name="connsiteX19" fmla="*/ 1805073 w 2051041"/>
              <a:gd name="connsiteY19" fmla="*/ 1992226 h 2084191"/>
              <a:gd name="connsiteX20" fmla="*/ 1815956 w 2051041"/>
              <a:gd name="connsiteY20" fmla="*/ 2002565 h 2084191"/>
              <a:gd name="connsiteX21" fmla="*/ 1805073 w 2051041"/>
              <a:gd name="connsiteY21" fmla="*/ 2014537 h 2084191"/>
              <a:gd name="connsiteX22" fmla="*/ 1794189 w 2051041"/>
              <a:gd name="connsiteY22" fmla="*/ 2004198 h 2084191"/>
              <a:gd name="connsiteX23" fmla="*/ 1805073 w 2051041"/>
              <a:gd name="connsiteY23" fmla="*/ 1992226 h 2084191"/>
              <a:gd name="connsiteX24" fmla="*/ 1234233 w 2051041"/>
              <a:gd name="connsiteY24" fmla="*/ 1916042 h 2084191"/>
              <a:gd name="connsiteX25" fmla="*/ 1240219 w 2051041"/>
              <a:gd name="connsiteY25" fmla="*/ 1923660 h 2084191"/>
              <a:gd name="connsiteX26" fmla="*/ 1236953 w 2051041"/>
              <a:gd name="connsiteY26" fmla="*/ 1926381 h 2084191"/>
              <a:gd name="connsiteX27" fmla="*/ 1229335 w 2051041"/>
              <a:gd name="connsiteY27" fmla="*/ 1918762 h 2084191"/>
              <a:gd name="connsiteX28" fmla="*/ 1234233 w 2051041"/>
              <a:gd name="connsiteY28" fmla="*/ 1916042 h 2084191"/>
              <a:gd name="connsiteX29" fmla="*/ 1397486 w 2051041"/>
              <a:gd name="connsiteY29" fmla="*/ 1911144 h 2084191"/>
              <a:gd name="connsiteX30" fmla="*/ 1408369 w 2051041"/>
              <a:gd name="connsiteY30" fmla="*/ 1921483 h 2084191"/>
              <a:gd name="connsiteX31" fmla="*/ 1399118 w 2051041"/>
              <a:gd name="connsiteY31" fmla="*/ 1931823 h 2084191"/>
              <a:gd name="connsiteX32" fmla="*/ 1387146 w 2051041"/>
              <a:gd name="connsiteY32" fmla="*/ 1922028 h 2084191"/>
              <a:gd name="connsiteX33" fmla="*/ 1397486 w 2051041"/>
              <a:gd name="connsiteY33" fmla="*/ 1911144 h 2084191"/>
              <a:gd name="connsiteX34" fmla="*/ 1560194 w 2051041"/>
              <a:gd name="connsiteY34" fmla="*/ 1906790 h 2084191"/>
              <a:gd name="connsiteX35" fmla="*/ 1574342 w 2051041"/>
              <a:gd name="connsiteY35" fmla="*/ 1921482 h 2084191"/>
              <a:gd name="connsiteX36" fmla="*/ 1560738 w 2051041"/>
              <a:gd name="connsiteY36" fmla="*/ 1935631 h 2084191"/>
              <a:gd name="connsiteX37" fmla="*/ 1547134 w 2051041"/>
              <a:gd name="connsiteY37" fmla="*/ 1922027 h 2084191"/>
              <a:gd name="connsiteX38" fmla="*/ 1560194 w 2051041"/>
              <a:gd name="connsiteY38" fmla="*/ 1906790 h 2084191"/>
              <a:gd name="connsiteX39" fmla="*/ 2049952 w 2051041"/>
              <a:gd name="connsiteY39" fmla="*/ 1905702 h 2084191"/>
              <a:gd name="connsiteX40" fmla="*/ 2051041 w 2051041"/>
              <a:gd name="connsiteY40" fmla="*/ 1906027 h 2084191"/>
              <a:gd name="connsiteX41" fmla="*/ 2051041 w 2051041"/>
              <a:gd name="connsiteY41" fmla="*/ 1938133 h 2084191"/>
              <a:gd name="connsiteX42" fmla="*/ 2050496 w 2051041"/>
              <a:gd name="connsiteY42" fmla="*/ 1938353 h 2084191"/>
              <a:gd name="connsiteX43" fmla="*/ 2034171 w 2051041"/>
              <a:gd name="connsiteY43" fmla="*/ 1922572 h 2084191"/>
              <a:gd name="connsiteX44" fmla="*/ 2049952 w 2051041"/>
              <a:gd name="connsiteY44" fmla="*/ 1905702 h 2084191"/>
              <a:gd name="connsiteX45" fmla="*/ 1723447 w 2051041"/>
              <a:gd name="connsiteY45" fmla="*/ 1905702 h 2084191"/>
              <a:gd name="connsiteX46" fmla="*/ 1739772 w 2051041"/>
              <a:gd name="connsiteY46" fmla="*/ 1920939 h 2084191"/>
              <a:gd name="connsiteX47" fmla="*/ 1724535 w 2051041"/>
              <a:gd name="connsiteY47" fmla="*/ 1937264 h 2084191"/>
              <a:gd name="connsiteX48" fmla="*/ 1708210 w 2051041"/>
              <a:gd name="connsiteY48" fmla="*/ 1922027 h 2084191"/>
              <a:gd name="connsiteX49" fmla="*/ 1723447 w 2051041"/>
              <a:gd name="connsiteY49" fmla="*/ 1905702 h 2084191"/>
              <a:gd name="connsiteX50" fmla="*/ 1887787 w 2051041"/>
              <a:gd name="connsiteY50" fmla="*/ 1905158 h 2084191"/>
              <a:gd name="connsiteX51" fmla="*/ 1904113 w 2051041"/>
              <a:gd name="connsiteY51" fmla="*/ 1922028 h 2084191"/>
              <a:gd name="connsiteX52" fmla="*/ 1886699 w 2051041"/>
              <a:gd name="connsiteY52" fmla="*/ 1937809 h 2084191"/>
              <a:gd name="connsiteX53" fmla="*/ 1870918 w 2051041"/>
              <a:gd name="connsiteY53" fmla="*/ 1921483 h 2084191"/>
              <a:gd name="connsiteX54" fmla="*/ 1887787 w 2051041"/>
              <a:gd name="connsiteY54" fmla="*/ 1905158 h 2084191"/>
              <a:gd name="connsiteX55" fmla="*/ 1152606 w 2051041"/>
              <a:gd name="connsiteY55" fmla="*/ 1831693 h 2084191"/>
              <a:gd name="connsiteX56" fmla="*/ 1161313 w 2051041"/>
              <a:gd name="connsiteY56" fmla="*/ 1839312 h 2084191"/>
              <a:gd name="connsiteX57" fmla="*/ 1153694 w 2051041"/>
              <a:gd name="connsiteY57" fmla="*/ 1852916 h 2084191"/>
              <a:gd name="connsiteX58" fmla="*/ 1144988 w 2051041"/>
              <a:gd name="connsiteY58" fmla="*/ 1841489 h 2084191"/>
              <a:gd name="connsiteX59" fmla="*/ 1152606 w 2051041"/>
              <a:gd name="connsiteY59" fmla="*/ 1831693 h 2084191"/>
              <a:gd name="connsiteX60" fmla="*/ 1315315 w 2051041"/>
              <a:gd name="connsiteY60" fmla="*/ 1825708 h 2084191"/>
              <a:gd name="connsiteX61" fmla="*/ 1330552 w 2051041"/>
              <a:gd name="connsiteY61" fmla="*/ 1840401 h 2084191"/>
              <a:gd name="connsiteX62" fmla="*/ 1316404 w 2051041"/>
              <a:gd name="connsiteY62" fmla="*/ 1854549 h 2084191"/>
              <a:gd name="connsiteX63" fmla="*/ 1301711 w 2051041"/>
              <a:gd name="connsiteY63" fmla="*/ 1840945 h 2084191"/>
              <a:gd name="connsiteX64" fmla="*/ 1315315 w 2051041"/>
              <a:gd name="connsiteY64" fmla="*/ 1825708 h 2084191"/>
              <a:gd name="connsiteX65" fmla="*/ 1479656 w 2051041"/>
              <a:gd name="connsiteY65" fmla="*/ 1822987 h 2084191"/>
              <a:gd name="connsiteX66" fmla="*/ 1495981 w 2051041"/>
              <a:gd name="connsiteY66" fmla="*/ 1840401 h 2084191"/>
              <a:gd name="connsiteX67" fmla="*/ 1478567 w 2051041"/>
              <a:gd name="connsiteY67" fmla="*/ 1856182 h 2084191"/>
              <a:gd name="connsiteX68" fmla="*/ 1462242 w 2051041"/>
              <a:gd name="connsiteY68" fmla="*/ 1839312 h 2084191"/>
              <a:gd name="connsiteX69" fmla="*/ 1479656 w 2051041"/>
              <a:gd name="connsiteY69" fmla="*/ 1822987 h 2084191"/>
              <a:gd name="connsiteX70" fmla="*/ 1642365 w 2051041"/>
              <a:gd name="connsiteY70" fmla="*/ 1821355 h 2084191"/>
              <a:gd name="connsiteX71" fmla="*/ 1660867 w 2051041"/>
              <a:gd name="connsiteY71" fmla="*/ 1840401 h 2084191"/>
              <a:gd name="connsiteX72" fmla="*/ 1642365 w 2051041"/>
              <a:gd name="connsiteY72" fmla="*/ 1857270 h 2084191"/>
              <a:gd name="connsiteX73" fmla="*/ 1624407 w 2051041"/>
              <a:gd name="connsiteY73" fmla="*/ 1839857 h 2084191"/>
              <a:gd name="connsiteX74" fmla="*/ 1642365 w 2051041"/>
              <a:gd name="connsiteY74" fmla="*/ 1821355 h 2084191"/>
              <a:gd name="connsiteX75" fmla="*/ 1806162 w 2051041"/>
              <a:gd name="connsiteY75" fmla="*/ 1819723 h 2084191"/>
              <a:gd name="connsiteX76" fmla="*/ 1826840 w 2051041"/>
              <a:gd name="connsiteY76" fmla="*/ 1840945 h 2084191"/>
              <a:gd name="connsiteX77" fmla="*/ 1804529 w 2051041"/>
              <a:gd name="connsiteY77" fmla="*/ 1861080 h 2084191"/>
              <a:gd name="connsiteX78" fmla="*/ 1784395 w 2051041"/>
              <a:gd name="connsiteY78" fmla="*/ 1839313 h 2084191"/>
              <a:gd name="connsiteX79" fmla="*/ 1806162 w 2051041"/>
              <a:gd name="connsiteY79" fmla="*/ 1819723 h 2084191"/>
              <a:gd name="connsiteX80" fmla="*/ 1968870 w 2051041"/>
              <a:gd name="connsiteY80" fmla="*/ 1819178 h 2084191"/>
              <a:gd name="connsiteX81" fmla="*/ 1990093 w 2051041"/>
              <a:gd name="connsiteY81" fmla="*/ 1840401 h 2084191"/>
              <a:gd name="connsiteX82" fmla="*/ 1968870 w 2051041"/>
              <a:gd name="connsiteY82" fmla="*/ 1861624 h 2084191"/>
              <a:gd name="connsiteX83" fmla="*/ 1947647 w 2051041"/>
              <a:gd name="connsiteY83" fmla="*/ 1840401 h 2084191"/>
              <a:gd name="connsiteX84" fmla="*/ 1968870 w 2051041"/>
              <a:gd name="connsiteY84" fmla="*/ 1819178 h 2084191"/>
              <a:gd name="connsiteX85" fmla="*/ 1070436 w 2051041"/>
              <a:gd name="connsiteY85" fmla="*/ 1747347 h 2084191"/>
              <a:gd name="connsiteX86" fmla="*/ 1081863 w 2051041"/>
              <a:gd name="connsiteY86" fmla="*/ 1758231 h 2084191"/>
              <a:gd name="connsiteX87" fmla="*/ 1070980 w 2051041"/>
              <a:gd name="connsiteY87" fmla="*/ 1769658 h 2084191"/>
              <a:gd name="connsiteX88" fmla="*/ 1059552 w 2051041"/>
              <a:gd name="connsiteY88" fmla="*/ 1758775 h 2084191"/>
              <a:gd name="connsiteX89" fmla="*/ 1070436 w 2051041"/>
              <a:gd name="connsiteY89" fmla="*/ 1747347 h 2084191"/>
              <a:gd name="connsiteX90" fmla="*/ 1233688 w 2051041"/>
              <a:gd name="connsiteY90" fmla="*/ 1742449 h 2084191"/>
              <a:gd name="connsiteX91" fmla="*/ 1250558 w 2051041"/>
              <a:gd name="connsiteY91" fmla="*/ 1758774 h 2084191"/>
              <a:gd name="connsiteX92" fmla="*/ 1233688 w 2051041"/>
              <a:gd name="connsiteY92" fmla="*/ 1775099 h 2084191"/>
              <a:gd name="connsiteX93" fmla="*/ 1217907 w 2051041"/>
              <a:gd name="connsiteY93" fmla="*/ 1759318 h 2084191"/>
              <a:gd name="connsiteX94" fmla="*/ 1233688 w 2051041"/>
              <a:gd name="connsiteY94" fmla="*/ 1742449 h 2084191"/>
              <a:gd name="connsiteX95" fmla="*/ 1399662 w 2051041"/>
              <a:gd name="connsiteY95" fmla="*/ 1739728 h 2084191"/>
              <a:gd name="connsiteX96" fmla="*/ 1417076 w 2051041"/>
              <a:gd name="connsiteY96" fmla="*/ 1760407 h 2084191"/>
              <a:gd name="connsiteX97" fmla="*/ 1396941 w 2051041"/>
              <a:gd name="connsiteY97" fmla="*/ 1779453 h 2084191"/>
              <a:gd name="connsiteX98" fmla="*/ 1377895 w 2051041"/>
              <a:gd name="connsiteY98" fmla="*/ 1757686 h 2084191"/>
              <a:gd name="connsiteX99" fmla="*/ 1399662 w 2051041"/>
              <a:gd name="connsiteY99" fmla="*/ 1739728 h 2084191"/>
              <a:gd name="connsiteX100" fmla="*/ 1723991 w 2051041"/>
              <a:gd name="connsiteY100" fmla="*/ 1735919 h 2084191"/>
              <a:gd name="connsiteX101" fmla="*/ 1746847 w 2051041"/>
              <a:gd name="connsiteY101" fmla="*/ 1758774 h 2084191"/>
              <a:gd name="connsiteX102" fmla="*/ 1723991 w 2051041"/>
              <a:gd name="connsiteY102" fmla="*/ 1781086 h 2084191"/>
              <a:gd name="connsiteX103" fmla="*/ 1701680 w 2051041"/>
              <a:gd name="connsiteY103" fmla="*/ 1758774 h 2084191"/>
              <a:gd name="connsiteX104" fmla="*/ 1723991 w 2051041"/>
              <a:gd name="connsiteY104" fmla="*/ 1735919 h 2084191"/>
              <a:gd name="connsiteX105" fmla="*/ 1560194 w 2051041"/>
              <a:gd name="connsiteY105" fmla="*/ 1735919 h 2084191"/>
              <a:gd name="connsiteX106" fmla="*/ 1582505 w 2051041"/>
              <a:gd name="connsiteY106" fmla="*/ 1758230 h 2084191"/>
              <a:gd name="connsiteX107" fmla="*/ 1560738 w 2051041"/>
              <a:gd name="connsiteY107" fmla="*/ 1779997 h 2084191"/>
              <a:gd name="connsiteX108" fmla="*/ 1538427 w 2051041"/>
              <a:gd name="connsiteY108" fmla="*/ 1758230 h 2084191"/>
              <a:gd name="connsiteX109" fmla="*/ 1560194 w 2051041"/>
              <a:gd name="connsiteY109" fmla="*/ 1735919 h 2084191"/>
              <a:gd name="connsiteX110" fmla="*/ 2051041 w 2051041"/>
              <a:gd name="connsiteY110" fmla="*/ 1734831 h 2084191"/>
              <a:gd name="connsiteX111" fmla="*/ 2051041 w 2051041"/>
              <a:gd name="connsiteY111" fmla="*/ 1781438 h 2084191"/>
              <a:gd name="connsiteX112" fmla="*/ 2050496 w 2051041"/>
              <a:gd name="connsiteY112" fmla="*/ 1781630 h 2084191"/>
              <a:gd name="connsiteX113" fmla="*/ 2027097 w 2051041"/>
              <a:gd name="connsiteY113" fmla="*/ 1758775 h 2084191"/>
              <a:gd name="connsiteX114" fmla="*/ 2051041 w 2051041"/>
              <a:gd name="connsiteY114" fmla="*/ 1734831 h 2084191"/>
              <a:gd name="connsiteX115" fmla="*/ 1887788 w 2051041"/>
              <a:gd name="connsiteY115" fmla="*/ 1734831 h 2084191"/>
              <a:gd name="connsiteX116" fmla="*/ 1910099 w 2051041"/>
              <a:gd name="connsiteY116" fmla="*/ 1758775 h 2084191"/>
              <a:gd name="connsiteX117" fmla="*/ 1886699 w 2051041"/>
              <a:gd name="connsiteY117" fmla="*/ 1781086 h 2084191"/>
              <a:gd name="connsiteX118" fmla="*/ 1863844 w 2051041"/>
              <a:gd name="connsiteY118" fmla="*/ 1757687 h 2084191"/>
              <a:gd name="connsiteX119" fmla="*/ 1887788 w 2051041"/>
              <a:gd name="connsiteY119" fmla="*/ 1734831 h 2084191"/>
              <a:gd name="connsiteX120" fmla="*/ 826100 w 2051041"/>
              <a:gd name="connsiteY120" fmla="*/ 1671706 h 2084191"/>
              <a:gd name="connsiteX121" fmla="*/ 832086 w 2051041"/>
              <a:gd name="connsiteY121" fmla="*/ 1677692 h 2084191"/>
              <a:gd name="connsiteX122" fmla="*/ 825556 w 2051041"/>
              <a:gd name="connsiteY122" fmla="*/ 1683134 h 2084191"/>
              <a:gd name="connsiteX123" fmla="*/ 820658 w 2051041"/>
              <a:gd name="connsiteY123" fmla="*/ 1676603 h 2084191"/>
              <a:gd name="connsiteX124" fmla="*/ 826100 w 2051041"/>
              <a:gd name="connsiteY124" fmla="*/ 1671706 h 2084191"/>
              <a:gd name="connsiteX125" fmla="*/ 989354 w 2051041"/>
              <a:gd name="connsiteY125" fmla="*/ 1661912 h 2084191"/>
              <a:gd name="connsiteX126" fmla="*/ 1004046 w 2051041"/>
              <a:gd name="connsiteY126" fmla="*/ 1676604 h 2084191"/>
              <a:gd name="connsiteX127" fmla="*/ 989354 w 2051041"/>
              <a:gd name="connsiteY127" fmla="*/ 1690209 h 2084191"/>
              <a:gd name="connsiteX128" fmla="*/ 975205 w 2051041"/>
              <a:gd name="connsiteY128" fmla="*/ 1677693 h 2084191"/>
              <a:gd name="connsiteX129" fmla="*/ 989354 w 2051041"/>
              <a:gd name="connsiteY129" fmla="*/ 1661912 h 2084191"/>
              <a:gd name="connsiteX130" fmla="*/ 1153151 w 2051041"/>
              <a:gd name="connsiteY130" fmla="*/ 1659734 h 2084191"/>
              <a:gd name="connsiteX131" fmla="*/ 1170564 w 2051041"/>
              <a:gd name="connsiteY131" fmla="*/ 1677692 h 2084191"/>
              <a:gd name="connsiteX132" fmla="*/ 1152062 w 2051041"/>
              <a:gd name="connsiteY132" fmla="*/ 1694562 h 2084191"/>
              <a:gd name="connsiteX133" fmla="*/ 1135737 w 2051041"/>
              <a:gd name="connsiteY133" fmla="*/ 1677148 h 2084191"/>
              <a:gd name="connsiteX134" fmla="*/ 1153151 w 2051041"/>
              <a:gd name="connsiteY134" fmla="*/ 1659734 h 2084191"/>
              <a:gd name="connsiteX135" fmla="*/ 1315315 w 2051041"/>
              <a:gd name="connsiteY135" fmla="*/ 1655381 h 2084191"/>
              <a:gd name="connsiteX136" fmla="*/ 1337082 w 2051041"/>
              <a:gd name="connsiteY136" fmla="*/ 1676603 h 2084191"/>
              <a:gd name="connsiteX137" fmla="*/ 1315315 w 2051041"/>
              <a:gd name="connsiteY137" fmla="*/ 1698915 h 2084191"/>
              <a:gd name="connsiteX138" fmla="*/ 1294092 w 2051041"/>
              <a:gd name="connsiteY138" fmla="*/ 1677148 h 2084191"/>
              <a:gd name="connsiteX139" fmla="*/ 1315315 w 2051041"/>
              <a:gd name="connsiteY139" fmla="*/ 1655381 h 2084191"/>
              <a:gd name="connsiteX140" fmla="*/ 1479111 w 2051041"/>
              <a:gd name="connsiteY140" fmla="*/ 1654293 h 2084191"/>
              <a:gd name="connsiteX141" fmla="*/ 1501967 w 2051041"/>
              <a:gd name="connsiteY141" fmla="*/ 1677692 h 2084191"/>
              <a:gd name="connsiteX142" fmla="*/ 1479111 w 2051041"/>
              <a:gd name="connsiteY142" fmla="*/ 1700548 h 2084191"/>
              <a:gd name="connsiteX143" fmla="*/ 1455712 w 2051041"/>
              <a:gd name="connsiteY143" fmla="*/ 1676604 h 2084191"/>
              <a:gd name="connsiteX144" fmla="*/ 1479111 w 2051041"/>
              <a:gd name="connsiteY144" fmla="*/ 1654293 h 2084191"/>
              <a:gd name="connsiteX145" fmla="*/ 1643452 w 2051041"/>
              <a:gd name="connsiteY145" fmla="*/ 1650483 h 2084191"/>
              <a:gd name="connsiteX146" fmla="*/ 1668484 w 2051041"/>
              <a:gd name="connsiteY146" fmla="*/ 1676603 h 2084191"/>
              <a:gd name="connsiteX147" fmla="*/ 1643452 w 2051041"/>
              <a:gd name="connsiteY147" fmla="*/ 1703268 h 2084191"/>
              <a:gd name="connsiteX148" fmla="*/ 1617332 w 2051041"/>
              <a:gd name="connsiteY148" fmla="*/ 1677692 h 2084191"/>
              <a:gd name="connsiteX149" fmla="*/ 1643452 w 2051041"/>
              <a:gd name="connsiteY149" fmla="*/ 1650483 h 2084191"/>
              <a:gd name="connsiteX150" fmla="*/ 1968326 w 2051041"/>
              <a:gd name="connsiteY150" fmla="*/ 1649940 h 2084191"/>
              <a:gd name="connsiteX151" fmla="*/ 1995535 w 2051041"/>
              <a:gd name="connsiteY151" fmla="*/ 1676604 h 2084191"/>
              <a:gd name="connsiteX152" fmla="*/ 1968870 w 2051041"/>
              <a:gd name="connsiteY152" fmla="*/ 1704357 h 2084191"/>
              <a:gd name="connsiteX153" fmla="*/ 1941661 w 2051041"/>
              <a:gd name="connsiteY153" fmla="*/ 1677148 h 2084191"/>
              <a:gd name="connsiteX154" fmla="*/ 1968326 w 2051041"/>
              <a:gd name="connsiteY154" fmla="*/ 1649940 h 2084191"/>
              <a:gd name="connsiteX155" fmla="*/ 1805617 w 2051041"/>
              <a:gd name="connsiteY155" fmla="*/ 1649939 h 2084191"/>
              <a:gd name="connsiteX156" fmla="*/ 1832826 w 2051041"/>
              <a:gd name="connsiteY156" fmla="*/ 1677148 h 2084191"/>
              <a:gd name="connsiteX157" fmla="*/ 1805073 w 2051041"/>
              <a:gd name="connsiteY157" fmla="*/ 1704357 h 2084191"/>
              <a:gd name="connsiteX158" fmla="*/ 1778409 w 2051041"/>
              <a:gd name="connsiteY158" fmla="*/ 1677148 h 2084191"/>
              <a:gd name="connsiteX159" fmla="*/ 1805617 w 2051041"/>
              <a:gd name="connsiteY159" fmla="*/ 1649939 h 2084191"/>
              <a:gd name="connsiteX160" fmla="*/ 744474 w 2051041"/>
              <a:gd name="connsiteY160" fmla="*/ 1588992 h 2084191"/>
              <a:gd name="connsiteX161" fmla="*/ 751004 w 2051041"/>
              <a:gd name="connsiteY161" fmla="*/ 1594978 h 2084191"/>
              <a:gd name="connsiteX162" fmla="*/ 745562 w 2051041"/>
              <a:gd name="connsiteY162" fmla="*/ 1602052 h 2084191"/>
              <a:gd name="connsiteX163" fmla="*/ 738488 w 2051041"/>
              <a:gd name="connsiteY163" fmla="*/ 1594978 h 2084191"/>
              <a:gd name="connsiteX164" fmla="*/ 744474 w 2051041"/>
              <a:gd name="connsiteY164" fmla="*/ 1588992 h 2084191"/>
              <a:gd name="connsiteX165" fmla="*/ 907183 w 2051041"/>
              <a:gd name="connsiteY165" fmla="*/ 1579741 h 2084191"/>
              <a:gd name="connsiteX166" fmla="*/ 923508 w 2051041"/>
              <a:gd name="connsiteY166" fmla="*/ 1594978 h 2084191"/>
              <a:gd name="connsiteX167" fmla="*/ 908815 w 2051041"/>
              <a:gd name="connsiteY167" fmla="*/ 1610759 h 2084191"/>
              <a:gd name="connsiteX168" fmla="*/ 892490 w 2051041"/>
              <a:gd name="connsiteY168" fmla="*/ 1595522 h 2084191"/>
              <a:gd name="connsiteX169" fmla="*/ 907183 w 2051041"/>
              <a:gd name="connsiteY169" fmla="*/ 1579741 h 2084191"/>
              <a:gd name="connsiteX170" fmla="*/ 1071524 w 2051041"/>
              <a:gd name="connsiteY170" fmla="*/ 1574843 h 2084191"/>
              <a:gd name="connsiteX171" fmla="*/ 1091114 w 2051041"/>
              <a:gd name="connsiteY171" fmla="*/ 1595522 h 2084191"/>
              <a:gd name="connsiteX172" fmla="*/ 1070980 w 2051041"/>
              <a:gd name="connsiteY172" fmla="*/ 1615656 h 2084191"/>
              <a:gd name="connsiteX173" fmla="*/ 1050301 w 2051041"/>
              <a:gd name="connsiteY173" fmla="*/ 1595522 h 2084191"/>
              <a:gd name="connsiteX174" fmla="*/ 1071524 w 2051041"/>
              <a:gd name="connsiteY174" fmla="*/ 1574843 h 2084191"/>
              <a:gd name="connsiteX175" fmla="*/ 1233688 w 2051041"/>
              <a:gd name="connsiteY175" fmla="*/ 1573210 h 2084191"/>
              <a:gd name="connsiteX176" fmla="*/ 1256544 w 2051041"/>
              <a:gd name="connsiteY176" fmla="*/ 1595522 h 2084191"/>
              <a:gd name="connsiteX177" fmla="*/ 1233688 w 2051041"/>
              <a:gd name="connsiteY177" fmla="*/ 1618377 h 2084191"/>
              <a:gd name="connsiteX178" fmla="*/ 1211377 w 2051041"/>
              <a:gd name="connsiteY178" fmla="*/ 1596610 h 2084191"/>
              <a:gd name="connsiteX179" fmla="*/ 1233688 w 2051041"/>
              <a:gd name="connsiteY179" fmla="*/ 1573210 h 2084191"/>
              <a:gd name="connsiteX180" fmla="*/ 1398030 w 2051041"/>
              <a:gd name="connsiteY180" fmla="*/ 1569402 h 2084191"/>
              <a:gd name="connsiteX181" fmla="*/ 1423062 w 2051041"/>
              <a:gd name="connsiteY181" fmla="*/ 1595522 h 2084191"/>
              <a:gd name="connsiteX182" fmla="*/ 1397485 w 2051041"/>
              <a:gd name="connsiteY182" fmla="*/ 1621099 h 2084191"/>
              <a:gd name="connsiteX183" fmla="*/ 1371365 w 2051041"/>
              <a:gd name="connsiteY183" fmla="*/ 1595522 h 2084191"/>
              <a:gd name="connsiteX184" fmla="*/ 1398030 w 2051041"/>
              <a:gd name="connsiteY184" fmla="*/ 1569402 h 2084191"/>
              <a:gd name="connsiteX185" fmla="*/ 1560194 w 2051041"/>
              <a:gd name="connsiteY185" fmla="*/ 1568313 h 2084191"/>
              <a:gd name="connsiteX186" fmla="*/ 1587947 w 2051041"/>
              <a:gd name="connsiteY186" fmla="*/ 1594433 h 2084191"/>
              <a:gd name="connsiteX187" fmla="*/ 1560194 w 2051041"/>
              <a:gd name="connsiteY187" fmla="*/ 1622730 h 2084191"/>
              <a:gd name="connsiteX188" fmla="*/ 1532985 w 2051041"/>
              <a:gd name="connsiteY188" fmla="*/ 1594977 h 2084191"/>
              <a:gd name="connsiteX189" fmla="*/ 1560194 w 2051041"/>
              <a:gd name="connsiteY189" fmla="*/ 1568313 h 2084191"/>
              <a:gd name="connsiteX190" fmla="*/ 1887244 w 2051041"/>
              <a:gd name="connsiteY190" fmla="*/ 1567225 h 2084191"/>
              <a:gd name="connsiteX191" fmla="*/ 1915541 w 2051041"/>
              <a:gd name="connsiteY191" fmla="*/ 1594978 h 2084191"/>
              <a:gd name="connsiteX192" fmla="*/ 1886699 w 2051041"/>
              <a:gd name="connsiteY192" fmla="*/ 1623819 h 2084191"/>
              <a:gd name="connsiteX193" fmla="*/ 1858947 w 2051041"/>
              <a:gd name="connsiteY193" fmla="*/ 1594978 h 2084191"/>
              <a:gd name="connsiteX194" fmla="*/ 1887244 w 2051041"/>
              <a:gd name="connsiteY194" fmla="*/ 1567225 h 2084191"/>
              <a:gd name="connsiteX195" fmla="*/ 1724535 w 2051041"/>
              <a:gd name="connsiteY195" fmla="*/ 1567225 h 2084191"/>
              <a:gd name="connsiteX196" fmla="*/ 1752288 w 2051041"/>
              <a:gd name="connsiteY196" fmla="*/ 1594978 h 2084191"/>
              <a:gd name="connsiteX197" fmla="*/ 1724535 w 2051041"/>
              <a:gd name="connsiteY197" fmla="*/ 1623275 h 2084191"/>
              <a:gd name="connsiteX198" fmla="*/ 1696238 w 2051041"/>
              <a:gd name="connsiteY198" fmla="*/ 1594978 h 2084191"/>
              <a:gd name="connsiteX199" fmla="*/ 1724535 w 2051041"/>
              <a:gd name="connsiteY199" fmla="*/ 1567225 h 2084191"/>
              <a:gd name="connsiteX200" fmla="*/ 2050496 w 2051041"/>
              <a:gd name="connsiteY200" fmla="*/ 1566680 h 2084191"/>
              <a:gd name="connsiteX201" fmla="*/ 2051041 w 2051041"/>
              <a:gd name="connsiteY201" fmla="*/ 1566888 h 2084191"/>
              <a:gd name="connsiteX202" fmla="*/ 2051041 w 2051041"/>
              <a:gd name="connsiteY202" fmla="*/ 1623794 h 2084191"/>
              <a:gd name="connsiteX203" fmla="*/ 2049408 w 2051041"/>
              <a:gd name="connsiteY203" fmla="*/ 1624363 h 2084191"/>
              <a:gd name="connsiteX204" fmla="*/ 2021655 w 2051041"/>
              <a:gd name="connsiteY204" fmla="*/ 1594977 h 2084191"/>
              <a:gd name="connsiteX205" fmla="*/ 2050496 w 2051041"/>
              <a:gd name="connsiteY205" fmla="*/ 1566680 h 2084191"/>
              <a:gd name="connsiteX206" fmla="*/ 663392 w 2051041"/>
              <a:gd name="connsiteY206" fmla="*/ 1505188 h 2084191"/>
              <a:gd name="connsiteX207" fmla="*/ 674819 w 2051041"/>
              <a:gd name="connsiteY207" fmla="*/ 1513895 h 2084191"/>
              <a:gd name="connsiteX208" fmla="*/ 662848 w 2051041"/>
              <a:gd name="connsiteY208" fmla="*/ 1522058 h 2084191"/>
              <a:gd name="connsiteX209" fmla="*/ 654685 w 2051041"/>
              <a:gd name="connsiteY209" fmla="*/ 1513351 h 2084191"/>
              <a:gd name="connsiteX210" fmla="*/ 663392 w 2051041"/>
              <a:gd name="connsiteY210" fmla="*/ 1505188 h 2084191"/>
              <a:gd name="connsiteX211" fmla="*/ 826101 w 2051041"/>
              <a:gd name="connsiteY211" fmla="*/ 1497570 h 2084191"/>
              <a:gd name="connsiteX212" fmla="*/ 842970 w 2051041"/>
              <a:gd name="connsiteY212" fmla="*/ 1513351 h 2084191"/>
              <a:gd name="connsiteX213" fmla="*/ 826645 w 2051041"/>
              <a:gd name="connsiteY213" fmla="*/ 1529676 h 2084191"/>
              <a:gd name="connsiteX214" fmla="*/ 810319 w 2051041"/>
              <a:gd name="connsiteY214" fmla="*/ 1514983 h 2084191"/>
              <a:gd name="connsiteX215" fmla="*/ 826101 w 2051041"/>
              <a:gd name="connsiteY215" fmla="*/ 1497570 h 2084191"/>
              <a:gd name="connsiteX216" fmla="*/ 988265 w 2051041"/>
              <a:gd name="connsiteY216" fmla="*/ 1492128 h 2084191"/>
              <a:gd name="connsiteX217" fmla="*/ 1010577 w 2051041"/>
              <a:gd name="connsiteY217" fmla="*/ 1513351 h 2084191"/>
              <a:gd name="connsiteX218" fmla="*/ 989354 w 2051041"/>
              <a:gd name="connsiteY218" fmla="*/ 1534574 h 2084191"/>
              <a:gd name="connsiteX219" fmla="*/ 968131 w 2051041"/>
              <a:gd name="connsiteY219" fmla="*/ 1513895 h 2084191"/>
              <a:gd name="connsiteX220" fmla="*/ 988265 w 2051041"/>
              <a:gd name="connsiteY220" fmla="*/ 1492128 h 2084191"/>
              <a:gd name="connsiteX221" fmla="*/ 1152606 w 2051041"/>
              <a:gd name="connsiteY221" fmla="*/ 1490496 h 2084191"/>
              <a:gd name="connsiteX222" fmla="*/ 1176006 w 2051041"/>
              <a:gd name="connsiteY222" fmla="*/ 1513351 h 2084191"/>
              <a:gd name="connsiteX223" fmla="*/ 1152606 w 2051041"/>
              <a:gd name="connsiteY223" fmla="*/ 1537839 h 2084191"/>
              <a:gd name="connsiteX224" fmla="*/ 1129207 w 2051041"/>
              <a:gd name="connsiteY224" fmla="*/ 1514984 h 2084191"/>
              <a:gd name="connsiteX225" fmla="*/ 1152606 w 2051041"/>
              <a:gd name="connsiteY225" fmla="*/ 1490496 h 2084191"/>
              <a:gd name="connsiteX226" fmla="*/ 1316403 w 2051041"/>
              <a:gd name="connsiteY226" fmla="*/ 1487231 h 2084191"/>
              <a:gd name="connsiteX227" fmla="*/ 1342523 w 2051041"/>
              <a:gd name="connsiteY227" fmla="*/ 1513896 h 2084191"/>
              <a:gd name="connsiteX228" fmla="*/ 1315314 w 2051041"/>
              <a:gd name="connsiteY228" fmla="*/ 1540560 h 2084191"/>
              <a:gd name="connsiteX229" fmla="*/ 1288650 w 2051041"/>
              <a:gd name="connsiteY229" fmla="*/ 1513896 h 2084191"/>
              <a:gd name="connsiteX230" fmla="*/ 1316403 w 2051041"/>
              <a:gd name="connsiteY230" fmla="*/ 1487231 h 2084191"/>
              <a:gd name="connsiteX231" fmla="*/ 1479656 w 2051041"/>
              <a:gd name="connsiteY231" fmla="*/ 1485054 h 2084191"/>
              <a:gd name="connsiteX232" fmla="*/ 1507409 w 2051041"/>
              <a:gd name="connsiteY232" fmla="*/ 1513895 h 2084191"/>
              <a:gd name="connsiteX233" fmla="*/ 1479112 w 2051041"/>
              <a:gd name="connsiteY233" fmla="*/ 1541648 h 2084191"/>
              <a:gd name="connsiteX234" fmla="*/ 1451359 w 2051041"/>
              <a:gd name="connsiteY234" fmla="*/ 1513351 h 2084191"/>
              <a:gd name="connsiteX235" fmla="*/ 1479656 w 2051041"/>
              <a:gd name="connsiteY235" fmla="*/ 1485054 h 2084191"/>
              <a:gd name="connsiteX236" fmla="*/ 1641820 w 2051041"/>
              <a:gd name="connsiteY236" fmla="*/ 1482334 h 2084191"/>
              <a:gd name="connsiteX237" fmla="*/ 1673382 w 2051041"/>
              <a:gd name="connsiteY237" fmla="*/ 1512807 h 2084191"/>
              <a:gd name="connsiteX238" fmla="*/ 1642909 w 2051041"/>
              <a:gd name="connsiteY238" fmla="*/ 1544370 h 2084191"/>
              <a:gd name="connsiteX239" fmla="*/ 1612435 w 2051041"/>
              <a:gd name="connsiteY239" fmla="*/ 1513351 h 2084191"/>
              <a:gd name="connsiteX240" fmla="*/ 1641820 w 2051041"/>
              <a:gd name="connsiteY240" fmla="*/ 1482334 h 2084191"/>
              <a:gd name="connsiteX241" fmla="*/ 1804529 w 2051041"/>
              <a:gd name="connsiteY241" fmla="*/ 1481788 h 2084191"/>
              <a:gd name="connsiteX242" fmla="*/ 1837180 w 2051041"/>
              <a:gd name="connsiteY242" fmla="*/ 1513351 h 2084191"/>
              <a:gd name="connsiteX243" fmla="*/ 1805617 w 2051041"/>
              <a:gd name="connsiteY243" fmla="*/ 1545457 h 2084191"/>
              <a:gd name="connsiteX244" fmla="*/ 1773511 w 2051041"/>
              <a:gd name="connsiteY244" fmla="*/ 1514983 h 2084191"/>
              <a:gd name="connsiteX245" fmla="*/ 1804529 w 2051041"/>
              <a:gd name="connsiteY245" fmla="*/ 1481788 h 2084191"/>
              <a:gd name="connsiteX246" fmla="*/ 1968870 w 2051041"/>
              <a:gd name="connsiteY246" fmla="*/ 1480700 h 2084191"/>
              <a:gd name="connsiteX247" fmla="*/ 2000977 w 2051041"/>
              <a:gd name="connsiteY247" fmla="*/ 1513351 h 2084191"/>
              <a:gd name="connsiteX248" fmla="*/ 1968870 w 2051041"/>
              <a:gd name="connsiteY248" fmla="*/ 1545457 h 2084191"/>
              <a:gd name="connsiteX249" fmla="*/ 1936764 w 2051041"/>
              <a:gd name="connsiteY249" fmla="*/ 1513351 h 2084191"/>
              <a:gd name="connsiteX250" fmla="*/ 1968870 w 2051041"/>
              <a:gd name="connsiteY250" fmla="*/ 1480700 h 2084191"/>
              <a:gd name="connsiteX251" fmla="*/ 581221 w 2051041"/>
              <a:gd name="connsiteY251" fmla="*/ 1423562 h 2084191"/>
              <a:gd name="connsiteX252" fmla="*/ 588840 w 2051041"/>
              <a:gd name="connsiteY252" fmla="*/ 1431725 h 2084191"/>
              <a:gd name="connsiteX253" fmla="*/ 581765 w 2051041"/>
              <a:gd name="connsiteY253" fmla="*/ 1443153 h 2084191"/>
              <a:gd name="connsiteX254" fmla="*/ 573059 w 2051041"/>
              <a:gd name="connsiteY254" fmla="*/ 1432813 h 2084191"/>
              <a:gd name="connsiteX255" fmla="*/ 581221 w 2051041"/>
              <a:gd name="connsiteY255" fmla="*/ 1423562 h 2084191"/>
              <a:gd name="connsiteX256" fmla="*/ 745562 w 2051041"/>
              <a:gd name="connsiteY256" fmla="*/ 1414855 h 2084191"/>
              <a:gd name="connsiteX257" fmla="*/ 761344 w 2051041"/>
              <a:gd name="connsiteY257" fmla="*/ 1432269 h 2084191"/>
              <a:gd name="connsiteX258" fmla="*/ 745018 w 2051041"/>
              <a:gd name="connsiteY258" fmla="*/ 1448050 h 2084191"/>
              <a:gd name="connsiteX259" fmla="*/ 728693 w 2051041"/>
              <a:gd name="connsiteY259" fmla="*/ 1431725 h 2084191"/>
              <a:gd name="connsiteX260" fmla="*/ 745562 w 2051041"/>
              <a:gd name="connsiteY260" fmla="*/ 1414855 h 2084191"/>
              <a:gd name="connsiteX261" fmla="*/ 908815 w 2051041"/>
              <a:gd name="connsiteY261" fmla="*/ 1409958 h 2084191"/>
              <a:gd name="connsiteX262" fmla="*/ 930038 w 2051041"/>
              <a:gd name="connsiteY262" fmla="*/ 1431725 h 2084191"/>
              <a:gd name="connsiteX263" fmla="*/ 907183 w 2051041"/>
              <a:gd name="connsiteY263" fmla="*/ 1453492 h 2084191"/>
              <a:gd name="connsiteX264" fmla="*/ 885960 w 2051041"/>
              <a:gd name="connsiteY264" fmla="*/ 1431725 h 2084191"/>
              <a:gd name="connsiteX265" fmla="*/ 908815 w 2051041"/>
              <a:gd name="connsiteY265" fmla="*/ 1409958 h 2084191"/>
              <a:gd name="connsiteX266" fmla="*/ 1070436 w 2051041"/>
              <a:gd name="connsiteY266" fmla="*/ 1406693 h 2084191"/>
              <a:gd name="connsiteX267" fmla="*/ 1096012 w 2051041"/>
              <a:gd name="connsiteY267" fmla="*/ 1432269 h 2084191"/>
              <a:gd name="connsiteX268" fmla="*/ 1070436 w 2051041"/>
              <a:gd name="connsiteY268" fmla="*/ 1457846 h 2084191"/>
              <a:gd name="connsiteX269" fmla="*/ 1045404 w 2051041"/>
              <a:gd name="connsiteY269" fmla="*/ 1431181 h 2084191"/>
              <a:gd name="connsiteX270" fmla="*/ 1070436 w 2051041"/>
              <a:gd name="connsiteY270" fmla="*/ 1406693 h 2084191"/>
              <a:gd name="connsiteX271" fmla="*/ 1235865 w 2051041"/>
              <a:gd name="connsiteY271" fmla="*/ 1404516 h 2084191"/>
              <a:gd name="connsiteX272" fmla="*/ 1261986 w 2051041"/>
              <a:gd name="connsiteY272" fmla="*/ 1433358 h 2084191"/>
              <a:gd name="connsiteX273" fmla="*/ 1233689 w 2051041"/>
              <a:gd name="connsiteY273" fmla="*/ 1459478 h 2084191"/>
              <a:gd name="connsiteX274" fmla="*/ 1206480 w 2051041"/>
              <a:gd name="connsiteY274" fmla="*/ 1432269 h 2084191"/>
              <a:gd name="connsiteX275" fmla="*/ 1235865 w 2051041"/>
              <a:gd name="connsiteY275" fmla="*/ 1404516 h 2084191"/>
              <a:gd name="connsiteX276" fmla="*/ 1397485 w 2051041"/>
              <a:gd name="connsiteY276" fmla="*/ 1400162 h 2084191"/>
              <a:gd name="connsiteX277" fmla="*/ 1427959 w 2051041"/>
              <a:gd name="connsiteY277" fmla="*/ 1431724 h 2084191"/>
              <a:gd name="connsiteX278" fmla="*/ 1398029 w 2051041"/>
              <a:gd name="connsiteY278" fmla="*/ 1463287 h 2084191"/>
              <a:gd name="connsiteX279" fmla="*/ 1366467 w 2051041"/>
              <a:gd name="connsiteY279" fmla="*/ 1432813 h 2084191"/>
              <a:gd name="connsiteX280" fmla="*/ 1397485 w 2051041"/>
              <a:gd name="connsiteY280" fmla="*/ 1400162 h 2084191"/>
              <a:gd name="connsiteX281" fmla="*/ 1561282 w 2051041"/>
              <a:gd name="connsiteY281" fmla="*/ 1399618 h 2084191"/>
              <a:gd name="connsiteX282" fmla="*/ 1593388 w 2051041"/>
              <a:gd name="connsiteY282" fmla="*/ 1432269 h 2084191"/>
              <a:gd name="connsiteX283" fmla="*/ 1560738 w 2051041"/>
              <a:gd name="connsiteY283" fmla="*/ 1464375 h 2084191"/>
              <a:gd name="connsiteX284" fmla="*/ 1528631 w 2051041"/>
              <a:gd name="connsiteY284" fmla="*/ 1432813 h 2084191"/>
              <a:gd name="connsiteX285" fmla="*/ 1561282 w 2051041"/>
              <a:gd name="connsiteY285" fmla="*/ 1399618 h 2084191"/>
              <a:gd name="connsiteX286" fmla="*/ 1723446 w 2051041"/>
              <a:gd name="connsiteY286" fmla="*/ 1399074 h 2084191"/>
              <a:gd name="connsiteX287" fmla="*/ 1757185 w 2051041"/>
              <a:gd name="connsiteY287" fmla="*/ 1432269 h 2084191"/>
              <a:gd name="connsiteX288" fmla="*/ 1723991 w 2051041"/>
              <a:gd name="connsiteY288" fmla="*/ 1465464 h 2084191"/>
              <a:gd name="connsiteX289" fmla="*/ 1691340 w 2051041"/>
              <a:gd name="connsiteY289" fmla="*/ 1433357 h 2084191"/>
              <a:gd name="connsiteX290" fmla="*/ 1723446 w 2051041"/>
              <a:gd name="connsiteY290" fmla="*/ 1399074 h 2084191"/>
              <a:gd name="connsiteX291" fmla="*/ 1886700 w 2051041"/>
              <a:gd name="connsiteY291" fmla="*/ 1398530 h 2084191"/>
              <a:gd name="connsiteX292" fmla="*/ 1920439 w 2051041"/>
              <a:gd name="connsiteY292" fmla="*/ 1432269 h 2084191"/>
              <a:gd name="connsiteX293" fmla="*/ 1887788 w 2051041"/>
              <a:gd name="connsiteY293" fmla="*/ 1464920 h 2084191"/>
              <a:gd name="connsiteX294" fmla="*/ 1854049 w 2051041"/>
              <a:gd name="connsiteY294" fmla="*/ 1433358 h 2084191"/>
              <a:gd name="connsiteX295" fmla="*/ 1886700 w 2051041"/>
              <a:gd name="connsiteY295" fmla="*/ 1398530 h 2084191"/>
              <a:gd name="connsiteX296" fmla="*/ 2051041 w 2051041"/>
              <a:gd name="connsiteY296" fmla="*/ 1398217 h 2084191"/>
              <a:gd name="connsiteX297" fmla="*/ 2051041 w 2051041"/>
              <a:gd name="connsiteY297" fmla="*/ 1464535 h 2084191"/>
              <a:gd name="connsiteX298" fmla="*/ 2049953 w 2051041"/>
              <a:gd name="connsiteY298" fmla="*/ 1464920 h 2084191"/>
              <a:gd name="connsiteX299" fmla="*/ 2017302 w 2051041"/>
              <a:gd name="connsiteY299" fmla="*/ 1431725 h 2084191"/>
              <a:gd name="connsiteX300" fmla="*/ 2027709 w 2051041"/>
              <a:gd name="connsiteY300" fmla="*/ 1408121 h 2084191"/>
              <a:gd name="connsiteX301" fmla="*/ 500139 w 2051041"/>
              <a:gd name="connsiteY301" fmla="*/ 1341936 h 2084191"/>
              <a:gd name="connsiteX302" fmla="*/ 511023 w 2051041"/>
              <a:gd name="connsiteY302" fmla="*/ 1350643 h 2084191"/>
              <a:gd name="connsiteX303" fmla="*/ 499595 w 2051041"/>
              <a:gd name="connsiteY303" fmla="*/ 1358261 h 2084191"/>
              <a:gd name="connsiteX304" fmla="*/ 491432 w 2051041"/>
              <a:gd name="connsiteY304" fmla="*/ 1349010 h 2084191"/>
              <a:gd name="connsiteX305" fmla="*/ 500139 w 2051041"/>
              <a:gd name="connsiteY305" fmla="*/ 1341936 h 2084191"/>
              <a:gd name="connsiteX306" fmla="*/ 662848 w 2051041"/>
              <a:gd name="connsiteY306" fmla="*/ 1333773 h 2084191"/>
              <a:gd name="connsiteX307" fmla="*/ 679173 w 2051041"/>
              <a:gd name="connsiteY307" fmla="*/ 1350643 h 2084191"/>
              <a:gd name="connsiteX308" fmla="*/ 662848 w 2051041"/>
              <a:gd name="connsiteY308" fmla="*/ 1366424 h 2084191"/>
              <a:gd name="connsiteX309" fmla="*/ 647067 w 2051041"/>
              <a:gd name="connsiteY309" fmla="*/ 1350098 h 2084191"/>
              <a:gd name="connsiteX310" fmla="*/ 662848 w 2051041"/>
              <a:gd name="connsiteY310" fmla="*/ 1333773 h 2084191"/>
              <a:gd name="connsiteX311" fmla="*/ 826645 w 2051041"/>
              <a:gd name="connsiteY311" fmla="*/ 1328331 h 2084191"/>
              <a:gd name="connsiteX312" fmla="*/ 847868 w 2051041"/>
              <a:gd name="connsiteY312" fmla="*/ 1350642 h 2084191"/>
              <a:gd name="connsiteX313" fmla="*/ 825556 w 2051041"/>
              <a:gd name="connsiteY313" fmla="*/ 1372409 h 2084191"/>
              <a:gd name="connsiteX314" fmla="*/ 804334 w 2051041"/>
              <a:gd name="connsiteY314" fmla="*/ 1349554 h 2084191"/>
              <a:gd name="connsiteX315" fmla="*/ 826645 w 2051041"/>
              <a:gd name="connsiteY315" fmla="*/ 1328331 h 2084191"/>
              <a:gd name="connsiteX316" fmla="*/ 989353 w 2051041"/>
              <a:gd name="connsiteY316" fmla="*/ 1323978 h 2084191"/>
              <a:gd name="connsiteX317" fmla="*/ 1015473 w 2051041"/>
              <a:gd name="connsiteY317" fmla="*/ 1350098 h 2084191"/>
              <a:gd name="connsiteX318" fmla="*/ 989353 w 2051041"/>
              <a:gd name="connsiteY318" fmla="*/ 1376763 h 2084191"/>
              <a:gd name="connsiteX319" fmla="*/ 963777 w 2051041"/>
              <a:gd name="connsiteY319" fmla="*/ 1350642 h 2084191"/>
              <a:gd name="connsiteX320" fmla="*/ 989353 w 2051041"/>
              <a:gd name="connsiteY320" fmla="*/ 1323978 h 2084191"/>
              <a:gd name="connsiteX321" fmla="*/ 1152606 w 2051041"/>
              <a:gd name="connsiteY321" fmla="*/ 1322889 h 2084191"/>
              <a:gd name="connsiteX322" fmla="*/ 1181447 w 2051041"/>
              <a:gd name="connsiteY322" fmla="*/ 1350098 h 2084191"/>
              <a:gd name="connsiteX323" fmla="*/ 1152606 w 2051041"/>
              <a:gd name="connsiteY323" fmla="*/ 1379483 h 2084191"/>
              <a:gd name="connsiteX324" fmla="*/ 1124853 w 2051041"/>
              <a:gd name="connsiteY324" fmla="*/ 1350642 h 2084191"/>
              <a:gd name="connsiteX325" fmla="*/ 1152606 w 2051041"/>
              <a:gd name="connsiteY325" fmla="*/ 1322889 h 2084191"/>
              <a:gd name="connsiteX326" fmla="*/ 1315315 w 2051041"/>
              <a:gd name="connsiteY326" fmla="*/ 1318536 h 2084191"/>
              <a:gd name="connsiteX327" fmla="*/ 1347966 w 2051041"/>
              <a:gd name="connsiteY327" fmla="*/ 1350098 h 2084191"/>
              <a:gd name="connsiteX328" fmla="*/ 1315315 w 2051041"/>
              <a:gd name="connsiteY328" fmla="*/ 1381661 h 2084191"/>
              <a:gd name="connsiteX329" fmla="*/ 1284297 w 2051041"/>
              <a:gd name="connsiteY329" fmla="*/ 1350098 h 2084191"/>
              <a:gd name="connsiteX330" fmla="*/ 1315315 w 2051041"/>
              <a:gd name="connsiteY330" fmla="*/ 1318536 h 2084191"/>
              <a:gd name="connsiteX331" fmla="*/ 1480744 w 2051041"/>
              <a:gd name="connsiteY331" fmla="*/ 1317448 h 2084191"/>
              <a:gd name="connsiteX332" fmla="*/ 1512306 w 2051041"/>
              <a:gd name="connsiteY332" fmla="*/ 1351731 h 2084191"/>
              <a:gd name="connsiteX333" fmla="*/ 1477479 w 2051041"/>
              <a:gd name="connsiteY333" fmla="*/ 1383293 h 2084191"/>
              <a:gd name="connsiteX334" fmla="*/ 1446461 w 2051041"/>
              <a:gd name="connsiteY334" fmla="*/ 1349554 h 2084191"/>
              <a:gd name="connsiteX335" fmla="*/ 1480744 w 2051041"/>
              <a:gd name="connsiteY335" fmla="*/ 1317448 h 2084191"/>
              <a:gd name="connsiteX336" fmla="*/ 1642908 w 2051041"/>
              <a:gd name="connsiteY336" fmla="*/ 1315815 h 2084191"/>
              <a:gd name="connsiteX337" fmla="*/ 1676647 w 2051041"/>
              <a:gd name="connsiteY337" fmla="*/ 1351731 h 2084191"/>
              <a:gd name="connsiteX338" fmla="*/ 1640732 w 2051041"/>
              <a:gd name="connsiteY338" fmla="*/ 1383837 h 2084191"/>
              <a:gd name="connsiteX339" fmla="*/ 1608081 w 2051041"/>
              <a:gd name="connsiteY339" fmla="*/ 1349554 h 2084191"/>
              <a:gd name="connsiteX340" fmla="*/ 1642908 w 2051041"/>
              <a:gd name="connsiteY340" fmla="*/ 1315815 h 2084191"/>
              <a:gd name="connsiteX341" fmla="*/ 1968870 w 2051041"/>
              <a:gd name="connsiteY341" fmla="*/ 1314183 h 2084191"/>
              <a:gd name="connsiteX342" fmla="*/ 2005329 w 2051041"/>
              <a:gd name="connsiteY342" fmla="*/ 1351187 h 2084191"/>
              <a:gd name="connsiteX343" fmla="*/ 1967781 w 2051041"/>
              <a:gd name="connsiteY343" fmla="*/ 1388191 h 2084191"/>
              <a:gd name="connsiteX344" fmla="*/ 1931866 w 2051041"/>
              <a:gd name="connsiteY344" fmla="*/ 1350098 h 2084191"/>
              <a:gd name="connsiteX345" fmla="*/ 1968870 w 2051041"/>
              <a:gd name="connsiteY345" fmla="*/ 1314183 h 2084191"/>
              <a:gd name="connsiteX346" fmla="*/ 1806161 w 2051041"/>
              <a:gd name="connsiteY346" fmla="*/ 1313639 h 2084191"/>
              <a:gd name="connsiteX347" fmla="*/ 1841533 w 2051041"/>
              <a:gd name="connsiteY347" fmla="*/ 1351187 h 2084191"/>
              <a:gd name="connsiteX348" fmla="*/ 1830105 w 2051041"/>
              <a:gd name="connsiteY348" fmla="*/ 1376763 h 2084191"/>
              <a:gd name="connsiteX349" fmla="*/ 1803984 w 2051041"/>
              <a:gd name="connsiteY349" fmla="*/ 1387102 h 2084191"/>
              <a:gd name="connsiteX350" fmla="*/ 1768613 w 2051041"/>
              <a:gd name="connsiteY350" fmla="*/ 1350098 h 2084191"/>
              <a:gd name="connsiteX351" fmla="*/ 1806161 w 2051041"/>
              <a:gd name="connsiteY351" fmla="*/ 1313639 h 2084191"/>
              <a:gd name="connsiteX352" fmla="*/ 419057 w 2051041"/>
              <a:gd name="connsiteY352" fmla="*/ 1262486 h 2084191"/>
              <a:gd name="connsiteX353" fmla="*/ 424499 w 2051041"/>
              <a:gd name="connsiteY353" fmla="*/ 1269016 h 2084191"/>
              <a:gd name="connsiteX354" fmla="*/ 417969 w 2051041"/>
              <a:gd name="connsiteY354" fmla="*/ 1278811 h 2084191"/>
              <a:gd name="connsiteX355" fmla="*/ 411983 w 2051041"/>
              <a:gd name="connsiteY355" fmla="*/ 1269016 h 2084191"/>
              <a:gd name="connsiteX356" fmla="*/ 419057 w 2051041"/>
              <a:gd name="connsiteY356" fmla="*/ 1262486 h 2084191"/>
              <a:gd name="connsiteX357" fmla="*/ 581221 w 2051041"/>
              <a:gd name="connsiteY357" fmla="*/ 1252147 h 2084191"/>
              <a:gd name="connsiteX358" fmla="*/ 597547 w 2051041"/>
              <a:gd name="connsiteY358" fmla="*/ 1269017 h 2084191"/>
              <a:gd name="connsiteX359" fmla="*/ 580133 w 2051041"/>
              <a:gd name="connsiteY359" fmla="*/ 1284254 h 2084191"/>
              <a:gd name="connsiteX360" fmla="*/ 564896 w 2051041"/>
              <a:gd name="connsiteY360" fmla="*/ 1268472 h 2084191"/>
              <a:gd name="connsiteX361" fmla="*/ 581221 w 2051041"/>
              <a:gd name="connsiteY361" fmla="*/ 1252147 h 2084191"/>
              <a:gd name="connsiteX362" fmla="*/ 745018 w 2051041"/>
              <a:gd name="connsiteY362" fmla="*/ 1246705 h 2084191"/>
              <a:gd name="connsiteX363" fmla="*/ 766241 w 2051041"/>
              <a:gd name="connsiteY363" fmla="*/ 1269560 h 2084191"/>
              <a:gd name="connsiteX364" fmla="*/ 744474 w 2051041"/>
              <a:gd name="connsiteY364" fmla="*/ 1290783 h 2084191"/>
              <a:gd name="connsiteX365" fmla="*/ 722707 w 2051041"/>
              <a:gd name="connsiteY365" fmla="*/ 1267928 h 2084191"/>
              <a:gd name="connsiteX366" fmla="*/ 745018 w 2051041"/>
              <a:gd name="connsiteY366" fmla="*/ 1246705 h 2084191"/>
              <a:gd name="connsiteX367" fmla="*/ 907727 w 2051041"/>
              <a:gd name="connsiteY367" fmla="*/ 1241807 h 2084191"/>
              <a:gd name="connsiteX368" fmla="*/ 933847 w 2051041"/>
              <a:gd name="connsiteY368" fmla="*/ 1269016 h 2084191"/>
              <a:gd name="connsiteX369" fmla="*/ 907183 w 2051041"/>
              <a:gd name="connsiteY369" fmla="*/ 1295136 h 2084191"/>
              <a:gd name="connsiteX370" fmla="*/ 880518 w 2051041"/>
              <a:gd name="connsiteY370" fmla="*/ 1267927 h 2084191"/>
              <a:gd name="connsiteX371" fmla="*/ 907727 w 2051041"/>
              <a:gd name="connsiteY371" fmla="*/ 1241807 h 2084191"/>
              <a:gd name="connsiteX372" fmla="*/ 1070979 w 2051041"/>
              <a:gd name="connsiteY372" fmla="*/ 1240719 h 2084191"/>
              <a:gd name="connsiteX373" fmla="*/ 1099821 w 2051041"/>
              <a:gd name="connsiteY373" fmla="*/ 1268472 h 2084191"/>
              <a:gd name="connsiteX374" fmla="*/ 1070435 w 2051041"/>
              <a:gd name="connsiteY374" fmla="*/ 1297858 h 2084191"/>
              <a:gd name="connsiteX375" fmla="*/ 1042138 w 2051041"/>
              <a:gd name="connsiteY375" fmla="*/ 1269560 h 2084191"/>
              <a:gd name="connsiteX376" fmla="*/ 1070979 w 2051041"/>
              <a:gd name="connsiteY376" fmla="*/ 1240719 h 2084191"/>
              <a:gd name="connsiteX377" fmla="*/ 1234233 w 2051041"/>
              <a:gd name="connsiteY377" fmla="*/ 1235821 h 2084191"/>
              <a:gd name="connsiteX378" fmla="*/ 1266883 w 2051041"/>
              <a:gd name="connsiteY378" fmla="*/ 1269016 h 2084191"/>
              <a:gd name="connsiteX379" fmla="*/ 1234233 w 2051041"/>
              <a:gd name="connsiteY379" fmla="*/ 1300578 h 2084191"/>
              <a:gd name="connsiteX380" fmla="*/ 1201582 w 2051041"/>
              <a:gd name="connsiteY380" fmla="*/ 1267383 h 2084191"/>
              <a:gd name="connsiteX381" fmla="*/ 1234233 w 2051041"/>
              <a:gd name="connsiteY381" fmla="*/ 1235821 h 2084191"/>
              <a:gd name="connsiteX382" fmla="*/ 1396397 w 2051041"/>
              <a:gd name="connsiteY382" fmla="*/ 1234733 h 2084191"/>
              <a:gd name="connsiteX383" fmla="*/ 1431224 w 2051041"/>
              <a:gd name="connsiteY383" fmla="*/ 1268472 h 2084191"/>
              <a:gd name="connsiteX384" fmla="*/ 1396941 w 2051041"/>
              <a:gd name="connsiteY384" fmla="*/ 1302755 h 2084191"/>
              <a:gd name="connsiteX385" fmla="*/ 1363746 w 2051041"/>
              <a:gd name="connsiteY385" fmla="*/ 1269016 h 2084191"/>
              <a:gd name="connsiteX386" fmla="*/ 1396397 w 2051041"/>
              <a:gd name="connsiteY386" fmla="*/ 1234733 h 2084191"/>
              <a:gd name="connsiteX387" fmla="*/ 1559649 w 2051041"/>
              <a:gd name="connsiteY387" fmla="*/ 1232557 h 2084191"/>
              <a:gd name="connsiteX388" fmla="*/ 1597742 w 2051041"/>
              <a:gd name="connsiteY388" fmla="*/ 1268472 h 2084191"/>
              <a:gd name="connsiteX389" fmla="*/ 1561826 w 2051041"/>
              <a:gd name="connsiteY389" fmla="*/ 1305476 h 2084191"/>
              <a:gd name="connsiteX390" fmla="*/ 1523734 w 2051041"/>
              <a:gd name="connsiteY390" fmla="*/ 1269561 h 2084191"/>
              <a:gd name="connsiteX391" fmla="*/ 1559649 w 2051041"/>
              <a:gd name="connsiteY391" fmla="*/ 1232557 h 2084191"/>
              <a:gd name="connsiteX392" fmla="*/ 1723990 w 2051041"/>
              <a:gd name="connsiteY392" fmla="*/ 1231468 h 2084191"/>
              <a:gd name="connsiteX393" fmla="*/ 1762083 w 2051041"/>
              <a:gd name="connsiteY393" fmla="*/ 1268472 h 2084191"/>
              <a:gd name="connsiteX394" fmla="*/ 1724535 w 2051041"/>
              <a:gd name="connsiteY394" fmla="*/ 1307109 h 2084191"/>
              <a:gd name="connsiteX395" fmla="*/ 1686442 w 2051041"/>
              <a:gd name="connsiteY395" fmla="*/ 1270105 h 2084191"/>
              <a:gd name="connsiteX396" fmla="*/ 1723990 w 2051041"/>
              <a:gd name="connsiteY396" fmla="*/ 1231468 h 2084191"/>
              <a:gd name="connsiteX397" fmla="*/ 1888332 w 2051041"/>
              <a:gd name="connsiteY397" fmla="*/ 1230924 h 2084191"/>
              <a:gd name="connsiteX398" fmla="*/ 1925336 w 2051041"/>
              <a:gd name="connsiteY398" fmla="*/ 1269561 h 2084191"/>
              <a:gd name="connsiteX399" fmla="*/ 1887243 w 2051041"/>
              <a:gd name="connsiteY399" fmla="*/ 1307653 h 2084191"/>
              <a:gd name="connsiteX400" fmla="*/ 1849151 w 2051041"/>
              <a:gd name="connsiteY400" fmla="*/ 1267928 h 2084191"/>
              <a:gd name="connsiteX401" fmla="*/ 1888332 w 2051041"/>
              <a:gd name="connsiteY401" fmla="*/ 1230924 h 2084191"/>
              <a:gd name="connsiteX402" fmla="*/ 2049952 w 2051041"/>
              <a:gd name="connsiteY402" fmla="*/ 1230380 h 2084191"/>
              <a:gd name="connsiteX403" fmla="*/ 2051041 w 2051041"/>
              <a:gd name="connsiteY403" fmla="*/ 1230805 h 2084191"/>
              <a:gd name="connsiteX404" fmla="*/ 2051041 w 2051041"/>
              <a:gd name="connsiteY404" fmla="*/ 1307109 h 2084191"/>
              <a:gd name="connsiteX405" fmla="*/ 2012404 w 2051041"/>
              <a:gd name="connsiteY405" fmla="*/ 1268472 h 2084191"/>
              <a:gd name="connsiteX406" fmla="*/ 2049952 w 2051041"/>
              <a:gd name="connsiteY406" fmla="*/ 1230380 h 2084191"/>
              <a:gd name="connsiteX407" fmla="*/ 337431 w 2051041"/>
              <a:gd name="connsiteY407" fmla="*/ 1181404 h 2084191"/>
              <a:gd name="connsiteX408" fmla="*/ 345050 w 2051041"/>
              <a:gd name="connsiteY408" fmla="*/ 1187934 h 2084191"/>
              <a:gd name="connsiteX409" fmla="*/ 336343 w 2051041"/>
              <a:gd name="connsiteY409" fmla="*/ 1192288 h 2084191"/>
              <a:gd name="connsiteX410" fmla="*/ 330901 w 2051041"/>
              <a:gd name="connsiteY410" fmla="*/ 1185758 h 2084191"/>
              <a:gd name="connsiteX411" fmla="*/ 337431 w 2051041"/>
              <a:gd name="connsiteY411" fmla="*/ 1181404 h 2084191"/>
              <a:gd name="connsiteX412" fmla="*/ 499051 w 2051041"/>
              <a:gd name="connsiteY412" fmla="*/ 1171065 h 2084191"/>
              <a:gd name="connsiteX413" fmla="*/ 516465 w 2051041"/>
              <a:gd name="connsiteY413" fmla="*/ 1187390 h 2084191"/>
              <a:gd name="connsiteX414" fmla="*/ 500140 w 2051041"/>
              <a:gd name="connsiteY414" fmla="*/ 1202627 h 2084191"/>
              <a:gd name="connsiteX415" fmla="*/ 483814 w 2051041"/>
              <a:gd name="connsiteY415" fmla="*/ 1187390 h 2084191"/>
              <a:gd name="connsiteX416" fmla="*/ 499051 w 2051041"/>
              <a:gd name="connsiteY416" fmla="*/ 1171065 h 2084191"/>
              <a:gd name="connsiteX417" fmla="*/ 662848 w 2051041"/>
              <a:gd name="connsiteY417" fmla="*/ 1165623 h 2084191"/>
              <a:gd name="connsiteX418" fmla="*/ 684615 w 2051041"/>
              <a:gd name="connsiteY418" fmla="*/ 1187390 h 2084191"/>
              <a:gd name="connsiteX419" fmla="*/ 662848 w 2051041"/>
              <a:gd name="connsiteY419" fmla="*/ 1209157 h 2084191"/>
              <a:gd name="connsiteX420" fmla="*/ 641081 w 2051041"/>
              <a:gd name="connsiteY420" fmla="*/ 1186846 h 2084191"/>
              <a:gd name="connsiteX421" fmla="*/ 662848 w 2051041"/>
              <a:gd name="connsiteY421" fmla="*/ 1165623 h 2084191"/>
              <a:gd name="connsiteX422" fmla="*/ 825556 w 2051041"/>
              <a:gd name="connsiteY422" fmla="*/ 1160725 h 2084191"/>
              <a:gd name="connsiteX423" fmla="*/ 852765 w 2051041"/>
              <a:gd name="connsiteY423" fmla="*/ 1186846 h 2084191"/>
              <a:gd name="connsiteX424" fmla="*/ 826645 w 2051041"/>
              <a:gd name="connsiteY424" fmla="*/ 1213511 h 2084191"/>
              <a:gd name="connsiteX425" fmla="*/ 798892 w 2051041"/>
              <a:gd name="connsiteY425" fmla="*/ 1188479 h 2084191"/>
              <a:gd name="connsiteX426" fmla="*/ 825556 w 2051041"/>
              <a:gd name="connsiteY426" fmla="*/ 1160725 h 2084191"/>
              <a:gd name="connsiteX427" fmla="*/ 989353 w 2051041"/>
              <a:gd name="connsiteY427" fmla="*/ 1158004 h 2084191"/>
              <a:gd name="connsiteX428" fmla="*/ 1018195 w 2051041"/>
              <a:gd name="connsiteY428" fmla="*/ 1187934 h 2084191"/>
              <a:gd name="connsiteX429" fmla="*/ 988809 w 2051041"/>
              <a:gd name="connsiteY429" fmla="*/ 1216775 h 2084191"/>
              <a:gd name="connsiteX430" fmla="*/ 959968 w 2051041"/>
              <a:gd name="connsiteY430" fmla="*/ 1187934 h 2084191"/>
              <a:gd name="connsiteX431" fmla="*/ 989353 w 2051041"/>
              <a:gd name="connsiteY431" fmla="*/ 1158004 h 2084191"/>
              <a:gd name="connsiteX432" fmla="*/ 1152062 w 2051041"/>
              <a:gd name="connsiteY432" fmla="*/ 1153651 h 2084191"/>
              <a:gd name="connsiteX433" fmla="*/ 1185801 w 2051041"/>
              <a:gd name="connsiteY433" fmla="*/ 1186301 h 2084191"/>
              <a:gd name="connsiteX434" fmla="*/ 1153150 w 2051041"/>
              <a:gd name="connsiteY434" fmla="*/ 1219496 h 2084191"/>
              <a:gd name="connsiteX435" fmla="*/ 1119956 w 2051041"/>
              <a:gd name="connsiteY435" fmla="*/ 1187390 h 2084191"/>
              <a:gd name="connsiteX436" fmla="*/ 1152062 w 2051041"/>
              <a:gd name="connsiteY436" fmla="*/ 1153651 h 2084191"/>
              <a:gd name="connsiteX437" fmla="*/ 1315315 w 2051041"/>
              <a:gd name="connsiteY437" fmla="*/ 1152018 h 2084191"/>
              <a:gd name="connsiteX438" fmla="*/ 1351230 w 2051041"/>
              <a:gd name="connsiteY438" fmla="*/ 1186845 h 2084191"/>
              <a:gd name="connsiteX439" fmla="*/ 1315859 w 2051041"/>
              <a:gd name="connsiteY439" fmla="*/ 1221673 h 2084191"/>
              <a:gd name="connsiteX440" fmla="*/ 1281576 w 2051041"/>
              <a:gd name="connsiteY440" fmla="*/ 1187390 h 2084191"/>
              <a:gd name="connsiteX441" fmla="*/ 1315315 w 2051041"/>
              <a:gd name="connsiteY441" fmla="*/ 1152018 h 2084191"/>
              <a:gd name="connsiteX442" fmla="*/ 1479656 w 2051041"/>
              <a:gd name="connsiteY442" fmla="*/ 1149298 h 2084191"/>
              <a:gd name="connsiteX443" fmla="*/ 1516660 w 2051041"/>
              <a:gd name="connsiteY443" fmla="*/ 1188479 h 2084191"/>
              <a:gd name="connsiteX444" fmla="*/ 1478023 w 2051041"/>
              <a:gd name="connsiteY444" fmla="*/ 1224394 h 2084191"/>
              <a:gd name="connsiteX445" fmla="*/ 1441563 w 2051041"/>
              <a:gd name="connsiteY445" fmla="*/ 1185758 h 2084191"/>
              <a:gd name="connsiteX446" fmla="*/ 1479656 w 2051041"/>
              <a:gd name="connsiteY446" fmla="*/ 1149298 h 2084191"/>
              <a:gd name="connsiteX447" fmla="*/ 1642365 w 2051041"/>
              <a:gd name="connsiteY447" fmla="*/ 1148209 h 2084191"/>
              <a:gd name="connsiteX448" fmla="*/ 1681001 w 2051041"/>
              <a:gd name="connsiteY448" fmla="*/ 1187390 h 2084191"/>
              <a:gd name="connsiteX449" fmla="*/ 1641821 w 2051041"/>
              <a:gd name="connsiteY449" fmla="*/ 1226026 h 2084191"/>
              <a:gd name="connsiteX450" fmla="*/ 1603728 w 2051041"/>
              <a:gd name="connsiteY450" fmla="*/ 1186846 h 2084191"/>
              <a:gd name="connsiteX451" fmla="*/ 1642365 w 2051041"/>
              <a:gd name="connsiteY451" fmla="*/ 1148209 h 2084191"/>
              <a:gd name="connsiteX452" fmla="*/ 1969414 w 2051041"/>
              <a:gd name="connsiteY452" fmla="*/ 1147665 h 2084191"/>
              <a:gd name="connsiteX453" fmla="*/ 2009139 w 2051041"/>
              <a:gd name="connsiteY453" fmla="*/ 1187934 h 2084191"/>
              <a:gd name="connsiteX454" fmla="*/ 1968870 w 2051041"/>
              <a:gd name="connsiteY454" fmla="*/ 1227114 h 2084191"/>
              <a:gd name="connsiteX455" fmla="*/ 1929145 w 2051041"/>
              <a:gd name="connsiteY455" fmla="*/ 1186301 h 2084191"/>
              <a:gd name="connsiteX456" fmla="*/ 1969414 w 2051041"/>
              <a:gd name="connsiteY456" fmla="*/ 1147665 h 2084191"/>
              <a:gd name="connsiteX457" fmla="*/ 1805617 w 2051041"/>
              <a:gd name="connsiteY457" fmla="*/ 1147665 h 2084191"/>
              <a:gd name="connsiteX458" fmla="*/ 1844798 w 2051041"/>
              <a:gd name="connsiteY458" fmla="*/ 1187934 h 2084191"/>
              <a:gd name="connsiteX459" fmla="*/ 1805073 w 2051041"/>
              <a:gd name="connsiteY459" fmla="*/ 1226571 h 2084191"/>
              <a:gd name="connsiteX460" fmla="*/ 1766981 w 2051041"/>
              <a:gd name="connsiteY460" fmla="*/ 1186845 h 2084191"/>
              <a:gd name="connsiteX461" fmla="*/ 1805617 w 2051041"/>
              <a:gd name="connsiteY461" fmla="*/ 1147665 h 2084191"/>
              <a:gd name="connsiteX462" fmla="*/ 417425 w 2051041"/>
              <a:gd name="connsiteY462" fmla="*/ 1090527 h 2084191"/>
              <a:gd name="connsiteX463" fmla="*/ 432662 w 2051041"/>
              <a:gd name="connsiteY463" fmla="*/ 1105764 h 2084191"/>
              <a:gd name="connsiteX464" fmla="*/ 417969 w 2051041"/>
              <a:gd name="connsiteY464" fmla="*/ 1120457 h 2084191"/>
              <a:gd name="connsiteX465" fmla="*/ 402732 w 2051041"/>
              <a:gd name="connsiteY465" fmla="*/ 1105219 h 2084191"/>
              <a:gd name="connsiteX466" fmla="*/ 417425 w 2051041"/>
              <a:gd name="connsiteY466" fmla="*/ 1090527 h 2084191"/>
              <a:gd name="connsiteX467" fmla="*/ 580677 w 2051041"/>
              <a:gd name="connsiteY467" fmla="*/ 1083996 h 2084191"/>
              <a:gd name="connsiteX468" fmla="*/ 602444 w 2051041"/>
              <a:gd name="connsiteY468" fmla="*/ 1105219 h 2084191"/>
              <a:gd name="connsiteX469" fmla="*/ 581221 w 2051041"/>
              <a:gd name="connsiteY469" fmla="*/ 1127530 h 2084191"/>
              <a:gd name="connsiteX470" fmla="*/ 558910 w 2051041"/>
              <a:gd name="connsiteY470" fmla="*/ 1105219 h 2084191"/>
              <a:gd name="connsiteX471" fmla="*/ 580677 w 2051041"/>
              <a:gd name="connsiteY471" fmla="*/ 1083996 h 2084191"/>
              <a:gd name="connsiteX472" fmla="*/ 743386 w 2051041"/>
              <a:gd name="connsiteY472" fmla="*/ 1079099 h 2084191"/>
              <a:gd name="connsiteX473" fmla="*/ 770595 w 2051041"/>
              <a:gd name="connsiteY473" fmla="*/ 1105219 h 2084191"/>
              <a:gd name="connsiteX474" fmla="*/ 745019 w 2051041"/>
              <a:gd name="connsiteY474" fmla="*/ 1132428 h 2084191"/>
              <a:gd name="connsiteX475" fmla="*/ 717810 w 2051041"/>
              <a:gd name="connsiteY475" fmla="*/ 1106308 h 2084191"/>
              <a:gd name="connsiteX476" fmla="*/ 743386 w 2051041"/>
              <a:gd name="connsiteY476" fmla="*/ 1079099 h 2084191"/>
              <a:gd name="connsiteX477" fmla="*/ 907727 w 2051041"/>
              <a:gd name="connsiteY477" fmla="*/ 1076378 h 2084191"/>
              <a:gd name="connsiteX478" fmla="*/ 937112 w 2051041"/>
              <a:gd name="connsiteY478" fmla="*/ 1105219 h 2084191"/>
              <a:gd name="connsiteX479" fmla="*/ 908271 w 2051041"/>
              <a:gd name="connsiteY479" fmla="*/ 1134061 h 2084191"/>
              <a:gd name="connsiteX480" fmla="*/ 878885 w 2051041"/>
              <a:gd name="connsiteY480" fmla="*/ 1105764 h 2084191"/>
              <a:gd name="connsiteX481" fmla="*/ 907727 w 2051041"/>
              <a:gd name="connsiteY481" fmla="*/ 1076378 h 2084191"/>
              <a:gd name="connsiteX482" fmla="*/ 1071524 w 2051041"/>
              <a:gd name="connsiteY482" fmla="*/ 1072569 h 2084191"/>
              <a:gd name="connsiteX483" fmla="*/ 1104174 w 2051041"/>
              <a:gd name="connsiteY483" fmla="*/ 1105220 h 2084191"/>
              <a:gd name="connsiteX484" fmla="*/ 1070435 w 2051041"/>
              <a:gd name="connsiteY484" fmla="*/ 1137870 h 2084191"/>
              <a:gd name="connsiteX485" fmla="*/ 1038329 w 2051041"/>
              <a:gd name="connsiteY485" fmla="*/ 1105764 h 2084191"/>
              <a:gd name="connsiteX486" fmla="*/ 1071524 w 2051041"/>
              <a:gd name="connsiteY486" fmla="*/ 1072569 h 2084191"/>
              <a:gd name="connsiteX487" fmla="*/ 1235865 w 2051041"/>
              <a:gd name="connsiteY487" fmla="*/ 1068760 h 2084191"/>
              <a:gd name="connsiteX488" fmla="*/ 1271237 w 2051041"/>
              <a:gd name="connsiteY488" fmla="*/ 1106852 h 2084191"/>
              <a:gd name="connsiteX489" fmla="*/ 1234777 w 2051041"/>
              <a:gd name="connsiteY489" fmla="*/ 1142223 h 2084191"/>
              <a:gd name="connsiteX490" fmla="*/ 1198861 w 2051041"/>
              <a:gd name="connsiteY490" fmla="*/ 1105219 h 2084191"/>
              <a:gd name="connsiteX491" fmla="*/ 1235865 w 2051041"/>
              <a:gd name="connsiteY491" fmla="*/ 1068760 h 2084191"/>
              <a:gd name="connsiteX492" fmla="*/ 1396397 w 2051041"/>
              <a:gd name="connsiteY492" fmla="*/ 1067127 h 2084191"/>
              <a:gd name="connsiteX493" fmla="*/ 1435578 w 2051041"/>
              <a:gd name="connsiteY493" fmla="*/ 1105219 h 2084191"/>
              <a:gd name="connsiteX494" fmla="*/ 1396941 w 2051041"/>
              <a:gd name="connsiteY494" fmla="*/ 1143856 h 2084191"/>
              <a:gd name="connsiteX495" fmla="*/ 1358849 w 2051041"/>
              <a:gd name="connsiteY495" fmla="*/ 1105763 h 2084191"/>
              <a:gd name="connsiteX496" fmla="*/ 1396397 w 2051041"/>
              <a:gd name="connsiteY496" fmla="*/ 1067127 h 2084191"/>
              <a:gd name="connsiteX497" fmla="*/ 1560738 w 2051041"/>
              <a:gd name="connsiteY497" fmla="*/ 1066582 h 2084191"/>
              <a:gd name="connsiteX498" fmla="*/ 1599919 w 2051041"/>
              <a:gd name="connsiteY498" fmla="*/ 1105763 h 2084191"/>
              <a:gd name="connsiteX499" fmla="*/ 1560738 w 2051041"/>
              <a:gd name="connsiteY499" fmla="*/ 1144400 h 2084191"/>
              <a:gd name="connsiteX500" fmla="*/ 1521013 w 2051041"/>
              <a:gd name="connsiteY500" fmla="*/ 1105763 h 2084191"/>
              <a:gd name="connsiteX501" fmla="*/ 1560738 w 2051041"/>
              <a:gd name="connsiteY501" fmla="*/ 1066582 h 2084191"/>
              <a:gd name="connsiteX502" fmla="*/ 1723447 w 2051041"/>
              <a:gd name="connsiteY502" fmla="*/ 1064406 h 2084191"/>
              <a:gd name="connsiteX503" fmla="*/ 1764260 w 2051041"/>
              <a:gd name="connsiteY503" fmla="*/ 1104675 h 2084191"/>
              <a:gd name="connsiteX504" fmla="*/ 1724535 w 2051041"/>
              <a:gd name="connsiteY504" fmla="*/ 1146032 h 2084191"/>
              <a:gd name="connsiteX505" fmla="*/ 1683178 w 2051041"/>
              <a:gd name="connsiteY505" fmla="*/ 1105764 h 2084191"/>
              <a:gd name="connsiteX506" fmla="*/ 1723447 w 2051041"/>
              <a:gd name="connsiteY506" fmla="*/ 1064406 h 2084191"/>
              <a:gd name="connsiteX507" fmla="*/ 2051041 w 2051041"/>
              <a:gd name="connsiteY507" fmla="*/ 1063318 h 2084191"/>
              <a:gd name="connsiteX508" fmla="*/ 2051041 w 2051041"/>
              <a:gd name="connsiteY508" fmla="*/ 1147740 h 2084191"/>
              <a:gd name="connsiteX509" fmla="*/ 2049952 w 2051041"/>
              <a:gd name="connsiteY509" fmla="*/ 1148210 h 2084191"/>
              <a:gd name="connsiteX510" fmla="*/ 2008051 w 2051041"/>
              <a:gd name="connsiteY510" fmla="*/ 1105764 h 2084191"/>
              <a:gd name="connsiteX511" fmla="*/ 2051041 w 2051041"/>
              <a:gd name="connsiteY511" fmla="*/ 1063318 h 2084191"/>
              <a:gd name="connsiteX512" fmla="*/ 1887787 w 2051041"/>
              <a:gd name="connsiteY512" fmla="*/ 1062773 h 2084191"/>
              <a:gd name="connsiteX513" fmla="*/ 1929145 w 2051041"/>
              <a:gd name="connsiteY513" fmla="*/ 1105763 h 2084191"/>
              <a:gd name="connsiteX514" fmla="*/ 1886699 w 2051041"/>
              <a:gd name="connsiteY514" fmla="*/ 1147665 h 2084191"/>
              <a:gd name="connsiteX515" fmla="*/ 1844798 w 2051041"/>
              <a:gd name="connsiteY515" fmla="*/ 1105219 h 2084191"/>
              <a:gd name="connsiteX516" fmla="*/ 1887787 w 2051041"/>
              <a:gd name="connsiteY516" fmla="*/ 1062773 h 2084191"/>
              <a:gd name="connsiteX517" fmla="*/ 335798 w 2051041"/>
              <a:gd name="connsiteY517" fmla="*/ 1011621 h 2084191"/>
              <a:gd name="connsiteX518" fmla="*/ 348314 w 2051041"/>
              <a:gd name="connsiteY518" fmla="*/ 1023049 h 2084191"/>
              <a:gd name="connsiteX519" fmla="*/ 336886 w 2051041"/>
              <a:gd name="connsiteY519" fmla="*/ 1036109 h 2084191"/>
              <a:gd name="connsiteX520" fmla="*/ 324370 w 2051041"/>
              <a:gd name="connsiteY520" fmla="*/ 1024681 h 2084191"/>
              <a:gd name="connsiteX521" fmla="*/ 335798 w 2051041"/>
              <a:gd name="connsiteY521" fmla="*/ 1011621 h 2084191"/>
              <a:gd name="connsiteX522" fmla="*/ 499051 w 2051041"/>
              <a:gd name="connsiteY522" fmla="*/ 1002914 h 2084191"/>
              <a:gd name="connsiteX523" fmla="*/ 520818 w 2051041"/>
              <a:gd name="connsiteY523" fmla="*/ 1024137 h 2084191"/>
              <a:gd name="connsiteX524" fmla="*/ 499595 w 2051041"/>
              <a:gd name="connsiteY524" fmla="*/ 1045360 h 2084191"/>
              <a:gd name="connsiteX525" fmla="*/ 478372 w 2051041"/>
              <a:gd name="connsiteY525" fmla="*/ 1024137 h 2084191"/>
              <a:gd name="connsiteX526" fmla="*/ 499051 w 2051041"/>
              <a:gd name="connsiteY526" fmla="*/ 1002914 h 2084191"/>
              <a:gd name="connsiteX527" fmla="*/ 663392 w 2051041"/>
              <a:gd name="connsiteY527" fmla="*/ 997473 h 2084191"/>
              <a:gd name="connsiteX528" fmla="*/ 688424 w 2051041"/>
              <a:gd name="connsiteY528" fmla="*/ 1024138 h 2084191"/>
              <a:gd name="connsiteX529" fmla="*/ 661759 w 2051041"/>
              <a:gd name="connsiteY529" fmla="*/ 1050258 h 2084191"/>
              <a:gd name="connsiteX530" fmla="*/ 636727 w 2051041"/>
              <a:gd name="connsiteY530" fmla="*/ 1023593 h 2084191"/>
              <a:gd name="connsiteX531" fmla="*/ 663392 w 2051041"/>
              <a:gd name="connsiteY531" fmla="*/ 997473 h 2084191"/>
              <a:gd name="connsiteX532" fmla="*/ 826645 w 2051041"/>
              <a:gd name="connsiteY532" fmla="*/ 995840 h 2084191"/>
              <a:gd name="connsiteX533" fmla="*/ 854942 w 2051041"/>
              <a:gd name="connsiteY533" fmla="*/ 1024137 h 2084191"/>
              <a:gd name="connsiteX534" fmla="*/ 825557 w 2051041"/>
              <a:gd name="connsiteY534" fmla="*/ 1052978 h 2084191"/>
              <a:gd name="connsiteX535" fmla="*/ 797260 w 2051041"/>
              <a:gd name="connsiteY535" fmla="*/ 1023593 h 2084191"/>
              <a:gd name="connsiteX536" fmla="*/ 826645 w 2051041"/>
              <a:gd name="connsiteY536" fmla="*/ 995840 h 2084191"/>
              <a:gd name="connsiteX537" fmla="*/ 990441 w 2051041"/>
              <a:gd name="connsiteY537" fmla="*/ 990942 h 2084191"/>
              <a:gd name="connsiteX538" fmla="*/ 1022548 w 2051041"/>
              <a:gd name="connsiteY538" fmla="*/ 1025225 h 2084191"/>
              <a:gd name="connsiteX539" fmla="*/ 988809 w 2051041"/>
              <a:gd name="connsiteY539" fmla="*/ 1056787 h 2084191"/>
              <a:gd name="connsiteX540" fmla="*/ 956702 w 2051041"/>
              <a:gd name="connsiteY540" fmla="*/ 1023593 h 2084191"/>
              <a:gd name="connsiteX541" fmla="*/ 990441 w 2051041"/>
              <a:gd name="connsiteY541" fmla="*/ 990942 h 2084191"/>
              <a:gd name="connsiteX542" fmla="*/ 1150974 w 2051041"/>
              <a:gd name="connsiteY542" fmla="*/ 987678 h 2084191"/>
              <a:gd name="connsiteX543" fmla="*/ 1189610 w 2051041"/>
              <a:gd name="connsiteY543" fmla="*/ 1023593 h 2084191"/>
              <a:gd name="connsiteX544" fmla="*/ 1152062 w 2051041"/>
              <a:gd name="connsiteY544" fmla="*/ 1061685 h 2084191"/>
              <a:gd name="connsiteX545" fmla="*/ 1115058 w 2051041"/>
              <a:gd name="connsiteY545" fmla="*/ 1024682 h 2084191"/>
              <a:gd name="connsiteX546" fmla="*/ 1150974 w 2051041"/>
              <a:gd name="connsiteY546" fmla="*/ 987678 h 2084191"/>
              <a:gd name="connsiteX547" fmla="*/ 1315314 w 2051041"/>
              <a:gd name="connsiteY547" fmla="*/ 985501 h 2084191"/>
              <a:gd name="connsiteX548" fmla="*/ 1354495 w 2051041"/>
              <a:gd name="connsiteY548" fmla="*/ 1023593 h 2084191"/>
              <a:gd name="connsiteX549" fmla="*/ 1315858 w 2051041"/>
              <a:gd name="connsiteY549" fmla="*/ 1062230 h 2084191"/>
              <a:gd name="connsiteX550" fmla="*/ 1277222 w 2051041"/>
              <a:gd name="connsiteY550" fmla="*/ 1024137 h 2084191"/>
              <a:gd name="connsiteX551" fmla="*/ 1315314 w 2051041"/>
              <a:gd name="connsiteY551" fmla="*/ 985501 h 2084191"/>
              <a:gd name="connsiteX552" fmla="*/ 1479656 w 2051041"/>
              <a:gd name="connsiteY552" fmla="*/ 984412 h 2084191"/>
              <a:gd name="connsiteX553" fmla="*/ 1519380 w 2051041"/>
              <a:gd name="connsiteY553" fmla="*/ 1025225 h 2084191"/>
              <a:gd name="connsiteX554" fmla="*/ 1478567 w 2051041"/>
              <a:gd name="connsiteY554" fmla="*/ 1063318 h 2084191"/>
              <a:gd name="connsiteX555" fmla="*/ 1439387 w 2051041"/>
              <a:gd name="connsiteY555" fmla="*/ 1023593 h 2084191"/>
              <a:gd name="connsiteX556" fmla="*/ 1479656 w 2051041"/>
              <a:gd name="connsiteY556" fmla="*/ 984412 h 2084191"/>
              <a:gd name="connsiteX557" fmla="*/ 1641820 w 2051041"/>
              <a:gd name="connsiteY557" fmla="*/ 981691 h 2084191"/>
              <a:gd name="connsiteX558" fmla="*/ 1684810 w 2051041"/>
              <a:gd name="connsiteY558" fmla="*/ 1023592 h 2084191"/>
              <a:gd name="connsiteX559" fmla="*/ 1642909 w 2051041"/>
              <a:gd name="connsiteY559" fmla="*/ 1066038 h 2084191"/>
              <a:gd name="connsiteX560" fmla="*/ 1599919 w 2051041"/>
              <a:gd name="connsiteY560" fmla="*/ 1023592 h 2084191"/>
              <a:gd name="connsiteX561" fmla="*/ 1641820 w 2051041"/>
              <a:gd name="connsiteY561" fmla="*/ 981691 h 2084191"/>
              <a:gd name="connsiteX562" fmla="*/ 1806161 w 2051041"/>
              <a:gd name="connsiteY562" fmla="*/ 980603 h 2084191"/>
              <a:gd name="connsiteX563" fmla="*/ 1849151 w 2051041"/>
              <a:gd name="connsiteY563" fmla="*/ 1023592 h 2084191"/>
              <a:gd name="connsiteX564" fmla="*/ 1805617 w 2051041"/>
              <a:gd name="connsiteY564" fmla="*/ 1067127 h 2084191"/>
              <a:gd name="connsiteX565" fmla="*/ 1762083 w 2051041"/>
              <a:gd name="connsiteY565" fmla="*/ 1023592 h 2084191"/>
              <a:gd name="connsiteX566" fmla="*/ 1806161 w 2051041"/>
              <a:gd name="connsiteY566" fmla="*/ 980603 h 2084191"/>
              <a:gd name="connsiteX567" fmla="*/ 1969414 w 2051041"/>
              <a:gd name="connsiteY567" fmla="*/ 980059 h 2084191"/>
              <a:gd name="connsiteX568" fmla="*/ 2012404 w 2051041"/>
              <a:gd name="connsiteY568" fmla="*/ 1024137 h 2084191"/>
              <a:gd name="connsiteX569" fmla="*/ 1968870 w 2051041"/>
              <a:gd name="connsiteY569" fmla="*/ 1067127 h 2084191"/>
              <a:gd name="connsiteX570" fmla="*/ 1924792 w 2051041"/>
              <a:gd name="connsiteY570" fmla="*/ 1024137 h 2084191"/>
              <a:gd name="connsiteX571" fmla="*/ 1969414 w 2051041"/>
              <a:gd name="connsiteY571" fmla="*/ 980059 h 2084191"/>
              <a:gd name="connsiteX572" fmla="*/ 254171 w 2051041"/>
              <a:gd name="connsiteY572" fmla="*/ 931083 h 2084191"/>
              <a:gd name="connsiteX573" fmla="*/ 265599 w 2051041"/>
              <a:gd name="connsiteY573" fmla="*/ 941967 h 2084191"/>
              <a:gd name="connsiteX574" fmla="*/ 254171 w 2051041"/>
              <a:gd name="connsiteY574" fmla="*/ 952850 h 2084191"/>
              <a:gd name="connsiteX575" fmla="*/ 243832 w 2051041"/>
              <a:gd name="connsiteY575" fmla="*/ 941967 h 2084191"/>
              <a:gd name="connsiteX576" fmla="*/ 254171 w 2051041"/>
              <a:gd name="connsiteY576" fmla="*/ 931083 h 2084191"/>
              <a:gd name="connsiteX577" fmla="*/ 417968 w 2051041"/>
              <a:gd name="connsiteY577" fmla="*/ 922377 h 2084191"/>
              <a:gd name="connsiteX578" fmla="*/ 437559 w 2051041"/>
              <a:gd name="connsiteY578" fmla="*/ 942511 h 2084191"/>
              <a:gd name="connsiteX579" fmla="*/ 417968 w 2051041"/>
              <a:gd name="connsiteY579" fmla="*/ 961557 h 2084191"/>
              <a:gd name="connsiteX580" fmla="*/ 397834 w 2051041"/>
              <a:gd name="connsiteY580" fmla="*/ 941423 h 2084191"/>
              <a:gd name="connsiteX581" fmla="*/ 417968 w 2051041"/>
              <a:gd name="connsiteY581" fmla="*/ 922377 h 2084191"/>
              <a:gd name="connsiteX582" fmla="*/ 581222 w 2051041"/>
              <a:gd name="connsiteY582" fmla="*/ 916934 h 2084191"/>
              <a:gd name="connsiteX583" fmla="*/ 606798 w 2051041"/>
              <a:gd name="connsiteY583" fmla="*/ 943054 h 2084191"/>
              <a:gd name="connsiteX584" fmla="*/ 581222 w 2051041"/>
              <a:gd name="connsiteY584" fmla="*/ 967542 h 2084191"/>
              <a:gd name="connsiteX585" fmla="*/ 556190 w 2051041"/>
              <a:gd name="connsiteY585" fmla="*/ 943054 h 2084191"/>
              <a:gd name="connsiteX586" fmla="*/ 581222 w 2051041"/>
              <a:gd name="connsiteY586" fmla="*/ 916934 h 2084191"/>
              <a:gd name="connsiteX587" fmla="*/ 744474 w 2051041"/>
              <a:gd name="connsiteY587" fmla="*/ 913669 h 2084191"/>
              <a:gd name="connsiteX588" fmla="*/ 773315 w 2051041"/>
              <a:gd name="connsiteY588" fmla="*/ 942510 h 2084191"/>
              <a:gd name="connsiteX589" fmla="*/ 743930 w 2051041"/>
              <a:gd name="connsiteY589" fmla="*/ 970807 h 2084191"/>
              <a:gd name="connsiteX590" fmla="*/ 716177 w 2051041"/>
              <a:gd name="connsiteY590" fmla="*/ 941966 h 2084191"/>
              <a:gd name="connsiteX591" fmla="*/ 744474 w 2051041"/>
              <a:gd name="connsiteY591" fmla="*/ 913669 h 2084191"/>
              <a:gd name="connsiteX592" fmla="*/ 908271 w 2051041"/>
              <a:gd name="connsiteY592" fmla="*/ 908772 h 2084191"/>
              <a:gd name="connsiteX593" fmla="*/ 940377 w 2051041"/>
              <a:gd name="connsiteY593" fmla="*/ 944144 h 2084191"/>
              <a:gd name="connsiteX594" fmla="*/ 906094 w 2051041"/>
              <a:gd name="connsiteY594" fmla="*/ 975162 h 2084191"/>
              <a:gd name="connsiteX595" fmla="*/ 874532 w 2051041"/>
              <a:gd name="connsiteY595" fmla="*/ 940879 h 2084191"/>
              <a:gd name="connsiteX596" fmla="*/ 908271 w 2051041"/>
              <a:gd name="connsiteY596" fmla="*/ 908772 h 2084191"/>
              <a:gd name="connsiteX597" fmla="*/ 1072068 w 2051041"/>
              <a:gd name="connsiteY597" fmla="*/ 906051 h 2084191"/>
              <a:gd name="connsiteX598" fmla="*/ 1107984 w 2051041"/>
              <a:gd name="connsiteY598" fmla="*/ 942511 h 2084191"/>
              <a:gd name="connsiteX599" fmla="*/ 1070980 w 2051041"/>
              <a:gd name="connsiteY599" fmla="*/ 979515 h 2084191"/>
              <a:gd name="connsiteX600" fmla="*/ 1034520 w 2051041"/>
              <a:gd name="connsiteY600" fmla="*/ 942511 h 2084191"/>
              <a:gd name="connsiteX601" fmla="*/ 1072068 w 2051041"/>
              <a:gd name="connsiteY601" fmla="*/ 906051 h 2084191"/>
              <a:gd name="connsiteX602" fmla="*/ 1235321 w 2051041"/>
              <a:gd name="connsiteY602" fmla="*/ 903874 h 2084191"/>
              <a:gd name="connsiteX603" fmla="*/ 1272325 w 2051041"/>
              <a:gd name="connsiteY603" fmla="*/ 943054 h 2084191"/>
              <a:gd name="connsiteX604" fmla="*/ 1233688 w 2051041"/>
              <a:gd name="connsiteY604" fmla="*/ 981147 h 2084191"/>
              <a:gd name="connsiteX605" fmla="*/ 1195596 w 2051041"/>
              <a:gd name="connsiteY605" fmla="*/ 940878 h 2084191"/>
              <a:gd name="connsiteX606" fmla="*/ 1235321 w 2051041"/>
              <a:gd name="connsiteY606" fmla="*/ 903874 h 2084191"/>
              <a:gd name="connsiteX607" fmla="*/ 1397486 w 2051041"/>
              <a:gd name="connsiteY607" fmla="*/ 901153 h 2084191"/>
              <a:gd name="connsiteX608" fmla="*/ 1438299 w 2051041"/>
              <a:gd name="connsiteY608" fmla="*/ 942511 h 2084191"/>
              <a:gd name="connsiteX609" fmla="*/ 1396941 w 2051041"/>
              <a:gd name="connsiteY609" fmla="*/ 983324 h 2084191"/>
              <a:gd name="connsiteX610" fmla="*/ 1356128 w 2051041"/>
              <a:gd name="connsiteY610" fmla="*/ 941967 h 2084191"/>
              <a:gd name="connsiteX611" fmla="*/ 1397486 w 2051041"/>
              <a:gd name="connsiteY611" fmla="*/ 901153 h 2084191"/>
              <a:gd name="connsiteX612" fmla="*/ 1560738 w 2051041"/>
              <a:gd name="connsiteY612" fmla="*/ 898977 h 2084191"/>
              <a:gd name="connsiteX613" fmla="*/ 1603728 w 2051041"/>
              <a:gd name="connsiteY613" fmla="*/ 942511 h 2084191"/>
              <a:gd name="connsiteX614" fmla="*/ 1560738 w 2051041"/>
              <a:gd name="connsiteY614" fmla="*/ 985501 h 2084191"/>
              <a:gd name="connsiteX615" fmla="*/ 1517204 w 2051041"/>
              <a:gd name="connsiteY615" fmla="*/ 941423 h 2084191"/>
              <a:gd name="connsiteX616" fmla="*/ 1560738 w 2051041"/>
              <a:gd name="connsiteY616" fmla="*/ 898977 h 2084191"/>
              <a:gd name="connsiteX617" fmla="*/ 1723990 w 2051041"/>
              <a:gd name="connsiteY617" fmla="*/ 897888 h 2084191"/>
              <a:gd name="connsiteX618" fmla="*/ 1768069 w 2051041"/>
              <a:gd name="connsiteY618" fmla="*/ 942510 h 2084191"/>
              <a:gd name="connsiteX619" fmla="*/ 1723990 w 2051041"/>
              <a:gd name="connsiteY619" fmla="*/ 986589 h 2084191"/>
              <a:gd name="connsiteX620" fmla="*/ 1679912 w 2051041"/>
              <a:gd name="connsiteY620" fmla="*/ 941422 h 2084191"/>
              <a:gd name="connsiteX621" fmla="*/ 1723990 w 2051041"/>
              <a:gd name="connsiteY621" fmla="*/ 897888 h 2084191"/>
              <a:gd name="connsiteX622" fmla="*/ 2050497 w 2051041"/>
              <a:gd name="connsiteY622" fmla="*/ 897344 h 2084191"/>
              <a:gd name="connsiteX623" fmla="*/ 2051041 w 2051041"/>
              <a:gd name="connsiteY623" fmla="*/ 897453 h 2084191"/>
              <a:gd name="connsiteX624" fmla="*/ 2051041 w 2051041"/>
              <a:gd name="connsiteY624" fmla="*/ 986917 h 2084191"/>
              <a:gd name="connsiteX625" fmla="*/ 2049952 w 2051041"/>
              <a:gd name="connsiteY625" fmla="*/ 987133 h 2084191"/>
              <a:gd name="connsiteX626" fmla="*/ 2005330 w 2051041"/>
              <a:gd name="connsiteY626" fmla="*/ 941422 h 2084191"/>
              <a:gd name="connsiteX627" fmla="*/ 2050497 w 2051041"/>
              <a:gd name="connsiteY627" fmla="*/ 897344 h 2084191"/>
              <a:gd name="connsiteX628" fmla="*/ 1887243 w 2051041"/>
              <a:gd name="connsiteY628" fmla="*/ 897344 h 2084191"/>
              <a:gd name="connsiteX629" fmla="*/ 1931866 w 2051041"/>
              <a:gd name="connsiteY629" fmla="*/ 942511 h 2084191"/>
              <a:gd name="connsiteX630" fmla="*/ 1887243 w 2051041"/>
              <a:gd name="connsiteY630" fmla="*/ 986589 h 2084191"/>
              <a:gd name="connsiteX631" fmla="*/ 1843165 w 2051041"/>
              <a:gd name="connsiteY631" fmla="*/ 941422 h 2084191"/>
              <a:gd name="connsiteX632" fmla="*/ 1887243 w 2051041"/>
              <a:gd name="connsiteY632" fmla="*/ 897344 h 2084191"/>
              <a:gd name="connsiteX633" fmla="*/ 172545 w 2051041"/>
              <a:gd name="connsiteY633" fmla="*/ 854354 h 2084191"/>
              <a:gd name="connsiteX634" fmla="*/ 179619 w 2051041"/>
              <a:gd name="connsiteY634" fmla="*/ 860884 h 2084191"/>
              <a:gd name="connsiteX635" fmla="*/ 173634 w 2051041"/>
              <a:gd name="connsiteY635" fmla="*/ 866870 h 2084191"/>
              <a:gd name="connsiteX636" fmla="*/ 166015 w 2051041"/>
              <a:gd name="connsiteY636" fmla="*/ 861973 h 2084191"/>
              <a:gd name="connsiteX637" fmla="*/ 172545 w 2051041"/>
              <a:gd name="connsiteY637" fmla="*/ 854354 h 2084191"/>
              <a:gd name="connsiteX638" fmla="*/ 336342 w 2051041"/>
              <a:gd name="connsiteY638" fmla="*/ 843471 h 2084191"/>
              <a:gd name="connsiteX639" fmla="*/ 353211 w 2051041"/>
              <a:gd name="connsiteY639" fmla="*/ 860340 h 2084191"/>
              <a:gd name="connsiteX640" fmla="*/ 336886 w 2051041"/>
              <a:gd name="connsiteY640" fmla="*/ 877210 h 2084191"/>
              <a:gd name="connsiteX641" fmla="*/ 320017 w 2051041"/>
              <a:gd name="connsiteY641" fmla="*/ 860884 h 2084191"/>
              <a:gd name="connsiteX642" fmla="*/ 336342 w 2051041"/>
              <a:gd name="connsiteY642" fmla="*/ 843471 h 2084191"/>
              <a:gd name="connsiteX643" fmla="*/ 500139 w 2051041"/>
              <a:gd name="connsiteY643" fmla="*/ 837485 h 2084191"/>
              <a:gd name="connsiteX644" fmla="*/ 522994 w 2051041"/>
              <a:gd name="connsiteY644" fmla="*/ 861428 h 2084191"/>
              <a:gd name="connsiteX645" fmla="*/ 499595 w 2051041"/>
              <a:gd name="connsiteY645" fmla="*/ 884284 h 2084191"/>
              <a:gd name="connsiteX646" fmla="*/ 476739 w 2051041"/>
              <a:gd name="connsiteY646" fmla="*/ 860340 h 2084191"/>
              <a:gd name="connsiteX647" fmla="*/ 500139 w 2051041"/>
              <a:gd name="connsiteY647" fmla="*/ 837485 h 2084191"/>
              <a:gd name="connsiteX648" fmla="*/ 662848 w 2051041"/>
              <a:gd name="connsiteY648" fmla="*/ 832587 h 2084191"/>
              <a:gd name="connsiteX649" fmla="*/ 690057 w 2051041"/>
              <a:gd name="connsiteY649" fmla="*/ 860340 h 2084191"/>
              <a:gd name="connsiteX650" fmla="*/ 662848 w 2051041"/>
              <a:gd name="connsiteY650" fmla="*/ 888637 h 2084191"/>
              <a:gd name="connsiteX651" fmla="*/ 634551 w 2051041"/>
              <a:gd name="connsiteY651" fmla="*/ 861428 h 2084191"/>
              <a:gd name="connsiteX652" fmla="*/ 662848 w 2051041"/>
              <a:gd name="connsiteY652" fmla="*/ 832587 h 2084191"/>
              <a:gd name="connsiteX653" fmla="*/ 826101 w 2051041"/>
              <a:gd name="connsiteY653" fmla="*/ 827146 h 2084191"/>
              <a:gd name="connsiteX654" fmla="*/ 859295 w 2051041"/>
              <a:gd name="connsiteY654" fmla="*/ 860885 h 2084191"/>
              <a:gd name="connsiteX655" fmla="*/ 825556 w 2051041"/>
              <a:gd name="connsiteY655" fmla="*/ 892991 h 2084191"/>
              <a:gd name="connsiteX656" fmla="*/ 793450 w 2051041"/>
              <a:gd name="connsiteY656" fmla="*/ 860885 h 2084191"/>
              <a:gd name="connsiteX657" fmla="*/ 826101 w 2051041"/>
              <a:gd name="connsiteY657" fmla="*/ 827146 h 2084191"/>
              <a:gd name="connsiteX658" fmla="*/ 988809 w 2051041"/>
              <a:gd name="connsiteY658" fmla="*/ 824424 h 2084191"/>
              <a:gd name="connsiteX659" fmla="*/ 1025813 w 2051041"/>
              <a:gd name="connsiteY659" fmla="*/ 860339 h 2084191"/>
              <a:gd name="connsiteX660" fmla="*/ 989897 w 2051041"/>
              <a:gd name="connsiteY660" fmla="*/ 897344 h 2084191"/>
              <a:gd name="connsiteX661" fmla="*/ 953437 w 2051041"/>
              <a:gd name="connsiteY661" fmla="*/ 861972 h 2084191"/>
              <a:gd name="connsiteX662" fmla="*/ 988809 w 2051041"/>
              <a:gd name="connsiteY662" fmla="*/ 824424 h 2084191"/>
              <a:gd name="connsiteX663" fmla="*/ 1153695 w 2051041"/>
              <a:gd name="connsiteY663" fmla="*/ 821704 h 2084191"/>
              <a:gd name="connsiteX664" fmla="*/ 1191243 w 2051041"/>
              <a:gd name="connsiteY664" fmla="*/ 861429 h 2084191"/>
              <a:gd name="connsiteX665" fmla="*/ 1152606 w 2051041"/>
              <a:gd name="connsiteY665" fmla="*/ 899521 h 2084191"/>
              <a:gd name="connsiteX666" fmla="*/ 1114514 w 2051041"/>
              <a:gd name="connsiteY666" fmla="*/ 859252 h 2084191"/>
              <a:gd name="connsiteX667" fmla="*/ 1153695 w 2051041"/>
              <a:gd name="connsiteY667" fmla="*/ 821704 h 2084191"/>
              <a:gd name="connsiteX668" fmla="*/ 1316403 w 2051041"/>
              <a:gd name="connsiteY668" fmla="*/ 818982 h 2084191"/>
              <a:gd name="connsiteX669" fmla="*/ 1357216 w 2051041"/>
              <a:gd name="connsiteY669" fmla="*/ 860884 h 2084191"/>
              <a:gd name="connsiteX670" fmla="*/ 1315315 w 2051041"/>
              <a:gd name="connsiteY670" fmla="*/ 901697 h 2084191"/>
              <a:gd name="connsiteX671" fmla="*/ 1274501 w 2051041"/>
              <a:gd name="connsiteY671" fmla="*/ 860340 h 2084191"/>
              <a:gd name="connsiteX672" fmla="*/ 1316403 w 2051041"/>
              <a:gd name="connsiteY672" fmla="*/ 818982 h 2084191"/>
              <a:gd name="connsiteX673" fmla="*/ 1479112 w 2051041"/>
              <a:gd name="connsiteY673" fmla="*/ 816806 h 2084191"/>
              <a:gd name="connsiteX674" fmla="*/ 1522646 w 2051041"/>
              <a:gd name="connsiteY674" fmla="*/ 860340 h 2084191"/>
              <a:gd name="connsiteX675" fmla="*/ 1479656 w 2051041"/>
              <a:gd name="connsiteY675" fmla="*/ 904419 h 2084191"/>
              <a:gd name="connsiteX676" fmla="*/ 1435578 w 2051041"/>
              <a:gd name="connsiteY676" fmla="*/ 860884 h 2084191"/>
              <a:gd name="connsiteX677" fmla="*/ 1479112 w 2051041"/>
              <a:gd name="connsiteY677" fmla="*/ 816806 h 2084191"/>
              <a:gd name="connsiteX678" fmla="*/ 1642909 w 2051041"/>
              <a:gd name="connsiteY678" fmla="*/ 815718 h 2084191"/>
              <a:gd name="connsiteX679" fmla="*/ 1686987 w 2051041"/>
              <a:gd name="connsiteY679" fmla="*/ 860885 h 2084191"/>
              <a:gd name="connsiteX680" fmla="*/ 1641276 w 2051041"/>
              <a:gd name="connsiteY680" fmla="*/ 905507 h 2084191"/>
              <a:gd name="connsiteX681" fmla="*/ 1597742 w 2051041"/>
              <a:gd name="connsiteY681" fmla="*/ 860340 h 2084191"/>
              <a:gd name="connsiteX682" fmla="*/ 1642909 w 2051041"/>
              <a:gd name="connsiteY682" fmla="*/ 815718 h 2084191"/>
              <a:gd name="connsiteX683" fmla="*/ 1806161 w 2051041"/>
              <a:gd name="connsiteY683" fmla="*/ 815173 h 2084191"/>
              <a:gd name="connsiteX684" fmla="*/ 1852416 w 2051041"/>
              <a:gd name="connsiteY684" fmla="*/ 860884 h 2084191"/>
              <a:gd name="connsiteX685" fmla="*/ 1805617 w 2051041"/>
              <a:gd name="connsiteY685" fmla="*/ 906594 h 2084191"/>
              <a:gd name="connsiteX686" fmla="*/ 1759906 w 2051041"/>
              <a:gd name="connsiteY686" fmla="*/ 860884 h 2084191"/>
              <a:gd name="connsiteX687" fmla="*/ 1806161 w 2051041"/>
              <a:gd name="connsiteY687" fmla="*/ 815173 h 2084191"/>
              <a:gd name="connsiteX688" fmla="*/ 1968326 w 2051041"/>
              <a:gd name="connsiteY688" fmla="*/ 812453 h 2084191"/>
              <a:gd name="connsiteX689" fmla="*/ 2000977 w 2051041"/>
              <a:gd name="connsiteY689" fmla="*/ 826057 h 2084191"/>
              <a:gd name="connsiteX690" fmla="*/ 2015670 w 2051041"/>
              <a:gd name="connsiteY690" fmla="*/ 859796 h 2084191"/>
              <a:gd name="connsiteX691" fmla="*/ 1969415 w 2051041"/>
              <a:gd name="connsiteY691" fmla="*/ 907684 h 2084191"/>
              <a:gd name="connsiteX692" fmla="*/ 1922071 w 2051041"/>
              <a:gd name="connsiteY692" fmla="*/ 860885 h 2084191"/>
              <a:gd name="connsiteX693" fmla="*/ 1968326 w 2051041"/>
              <a:gd name="connsiteY693" fmla="*/ 812453 h 2084191"/>
              <a:gd name="connsiteX694" fmla="*/ 255260 w 2051041"/>
              <a:gd name="connsiteY694" fmla="*/ 762932 h 2084191"/>
              <a:gd name="connsiteX695" fmla="*/ 270497 w 2051041"/>
              <a:gd name="connsiteY695" fmla="*/ 779802 h 2084191"/>
              <a:gd name="connsiteX696" fmla="*/ 254172 w 2051041"/>
              <a:gd name="connsiteY696" fmla="*/ 795038 h 2084191"/>
              <a:gd name="connsiteX697" fmla="*/ 238935 w 2051041"/>
              <a:gd name="connsiteY697" fmla="*/ 778713 h 2084191"/>
              <a:gd name="connsiteX698" fmla="*/ 255260 w 2051041"/>
              <a:gd name="connsiteY698" fmla="*/ 762932 h 2084191"/>
              <a:gd name="connsiteX699" fmla="*/ 416881 w 2051041"/>
              <a:gd name="connsiteY699" fmla="*/ 756402 h 2084191"/>
              <a:gd name="connsiteX700" fmla="*/ 440280 w 2051041"/>
              <a:gd name="connsiteY700" fmla="*/ 778713 h 2084191"/>
              <a:gd name="connsiteX701" fmla="*/ 419057 w 2051041"/>
              <a:gd name="connsiteY701" fmla="*/ 801024 h 2084191"/>
              <a:gd name="connsiteX702" fmla="*/ 396202 w 2051041"/>
              <a:gd name="connsiteY702" fmla="*/ 779257 h 2084191"/>
              <a:gd name="connsiteX703" fmla="*/ 416881 w 2051041"/>
              <a:gd name="connsiteY703" fmla="*/ 756402 h 2084191"/>
              <a:gd name="connsiteX704" fmla="*/ 581766 w 2051041"/>
              <a:gd name="connsiteY704" fmla="*/ 751505 h 2084191"/>
              <a:gd name="connsiteX705" fmla="*/ 608975 w 2051041"/>
              <a:gd name="connsiteY705" fmla="*/ 779802 h 2084191"/>
              <a:gd name="connsiteX706" fmla="*/ 580678 w 2051041"/>
              <a:gd name="connsiteY706" fmla="*/ 806467 h 2084191"/>
              <a:gd name="connsiteX707" fmla="*/ 553469 w 2051041"/>
              <a:gd name="connsiteY707" fmla="*/ 778714 h 2084191"/>
              <a:gd name="connsiteX708" fmla="*/ 581766 w 2051041"/>
              <a:gd name="connsiteY708" fmla="*/ 751505 h 2084191"/>
              <a:gd name="connsiteX709" fmla="*/ 746107 w 2051041"/>
              <a:gd name="connsiteY709" fmla="*/ 746607 h 2084191"/>
              <a:gd name="connsiteX710" fmla="*/ 777125 w 2051041"/>
              <a:gd name="connsiteY710" fmla="*/ 780346 h 2084191"/>
              <a:gd name="connsiteX711" fmla="*/ 742842 w 2051041"/>
              <a:gd name="connsiteY711" fmla="*/ 811364 h 2084191"/>
              <a:gd name="connsiteX712" fmla="*/ 712368 w 2051041"/>
              <a:gd name="connsiteY712" fmla="*/ 778713 h 2084191"/>
              <a:gd name="connsiteX713" fmla="*/ 746107 w 2051041"/>
              <a:gd name="connsiteY713" fmla="*/ 746607 h 2084191"/>
              <a:gd name="connsiteX714" fmla="*/ 907727 w 2051041"/>
              <a:gd name="connsiteY714" fmla="*/ 741710 h 2084191"/>
              <a:gd name="connsiteX715" fmla="*/ 944187 w 2051041"/>
              <a:gd name="connsiteY715" fmla="*/ 778714 h 2084191"/>
              <a:gd name="connsiteX716" fmla="*/ 907727 w 2051041"/>
              <a:gd name="connsiteY716" fmla="*/ 815174 h 2084191"/>
              <a:gd name="connsiteX717" fmla="*/ 872355 w 2051041"/>
              <a:gd name="connsiteY717" fmla="*/ 779258 h 2084191"/>
              <a:gd name="connsiteX718" fmla="*/ 907727 w 2051041"/>
              <a:gd name="connsiteY718" fmla="*/ 741710 h 2084191"/>
              <a:gd name="connsiteX719" fmla="*/ 1070979 w 2051041"/>
              <a:gd name="connsiteY719" fmla="*/ 740621 h 2084191"/>
              <a:gd name="connsiteX720" fmla="*/ 1110160 w 2051041"/>
              <a:gd name="connsiteY720" fmla="*/ 779258 h 2084191"/>
              <a:gd name="connsiteX721" fmla="*/ 1070979 w 2051041"/>
              <a:gd name="connsiteY721" fmla="*/ 817894 h 2084191"/>
              <a:gd name="connsiteX722" fmla="*/ 1031799 w 2051041"/>
              <a:gd name="connsiteY722" fmla="*/ 778714 h 2084191"/>
              <a:gd name="connsiteX723" fmla="*/ 1070979 w 2051041"/>
              <a:gd name="connsiteY723" fmla="*/ 740621 h 2084191"/>
              <a:gd name="connsiteX724" fmla="*/ 1233688 w 2051041"/>
              <a:gd name="connsiteY724" fmla="*/ 736268 h 2084191"/>
              <a:gd name="connsiteX725" fmla="*/ 1276134 w 2051041"/>
              <a:gd name="connsiteY725" fmla="*/ 777625 h 2084191"/>
              <a:gd name="connsiteX726" fmla="*/ 1235320 w 2051041"/>
              <a:gd name="connsiteY726" fmla="*/ 820615 h 2084191"/>
              <a:gd name="connsiteX727" fmla="*/ 1192331 w 2051041"/>
              <a:gd name="connsiteY727" fmla="*/ 779258 h 2084191"/>
              <a:gd name="connsiteX728" fmla="*/ 1233688 w 2051041"/>
              <a:gd name="connsiteY728" fmla="*/ 736268 h 2084191"/>
              <a:gd name="connsiteX729" fmla="*/ 1397485 w 2051041"/>
              <a:gd name="connsiteY729" fmla="*/ 735724 h 2084191"/>
              <a:gd name="connsiteX730" fmla="*/ 1441019 w 2051041"/>
              <a:gd name="connsiteY730" fmla="*/ 779802 h 2084191"/>
              <a:gd name="connsiteX731" fmla="*/ 1396397 w 2051041"/>
              <a:gd name="connsiteY731" fmla="*/ 823336 h 2084191"/>
              <a:gd name="connsiteX732" fmla="*/ 1352863 w 2051041"/>
              <a:gd name="connsiteY732" fmla="*/ 779258 h 2084191"/>
              <a:gd name="connsiteX733" fmla="*/ 1397485 w 2051041"/>
              <a:gd name="connsiteY733" fmla="*/ 735724 h 2084191"/>
              <a:gd name="connsiteX734" fmla="*/ 1562371 w 2051041"/>
              <a:gd name="connsiteY734" fmla="*/ 734636 h 2084191"/>
              <a:gd name="connsiteX735" fmla="*/ 1605905 w 2051041"/>
              <a:gd name="connsiteY735" fmla="*/ 779802 h 2084191"/>
              <a:gd name="connsiteX736" fmla="*/ 1560194 w 2051041"/>
              <a:gd name="connsiteY736" fmla="*/ 823881 h 2084191"/>
              <a:gd name="connsiteX737" fmla="*/ 1515572 w 2051041"/>
              <a:gd name="connsiteY737" fmla="*/ 777626 h 2084191"/>
              <a:gd name="connsiteX738" fmla="*/ 1562371 w 2051041"/>
              <a:gd name="connsiteY738" fmla="*/ 734636 h 2084191"/>
              <a:gd name="connsiteX739" fmla="*/ 1724535 w 2051041"/>
              <a:gd name="connsiteY739" fmla="*/ 730827 h 2084191"/>
              <a:gd name="connsiteX740" fmla="*/ 1772422 w 2051041"/>
              <a:gd name="connsiteY740" fmla="*/ 779258 h 2084191"/>
              <a:gd name="connsiteX741" fmla="*/ 1723446 w 2051041"/>
              <a:gd name="connsiteY741" fmla="*/ 826602 h 2084191"/>
              <a:gd name="connsiteX742" fmla="*/ 1676647 w 2051041"/>
              <a:gd name="connsiteY742" fmla="*/ 778714 h 2084191"/>
              <a:gd name="connsiteX743" fmla="*/ 1724535 w 2051041"/>
              <a:gd name="connsiteY743" fmla="*/ 730827 h 2084191"/>
              <a:gd name="connsiteX744" fmla="*/ 1886699 w 2051041"/>
              <a:gd name="connsiteY744" fmla="*/ 730826 h 2084191"/>
              <a:gd name="connsiteX745" fmla="*/ 1935131 w 2051041"/>
              <a:gd name="connsiteY745" fmla="*/ 778713 h 2084191"/>
              <a:gd name="connsiteX746" fmla="*/ 1887244 w 2051041"/>
              <a:gd name="connsiteY746" fmla="*/ 827145 h 2084191"/>
              <a:gd name="connsiteX747" fmla="*/ 1838812 w 2051041"/>
              <a:gd name="connsiteY747" fmla="*/ 778713 h 2084191"/>
              <a:gd name="connsiteX748" fmla="*/ 1886699 w 2051041"/>
              <a:gd name="connsiteY748" fmla="*/ 730826 h 2084191"/>
              <a:gd name="connsiteX749" fmla="*/ 2050496 w 2051041"/>
              <a:gd name="connsiteY749" fmla="*/ 730282 h 2084191"/>
              <a:gd name="connsiteX750" fmla="*/ 2051041 w 2051041"/>
              <a:gd name="connsiteY750" fmla="*/ 730396 h 2084191"/>
              <a:gd name="connsiteX751" fmla="*/ 2051041 w 2051041"/>
              <a:gd name="connsiteY751" fmla="*/ 826942 h 2084191"/>
              <a:gd name="connsiteX752" fmla="*/ 2049952 w 2051041"/>
              <a:gd name="connsiteY752" fmla="*/ 827145 h 2084191"/>
              <a:gd name="connsiteX753" fmla="*/ 2002065 w 2051041"/>
              <a:gd name="connsiteY753" fmla="*/ 778169 h 2084191"/>
              <a:gd name="connsiteX754" fmla="*/ 2050496 w 2051041"/>
              <a:gd name="connsiteY754" fmla="*/ 730282 h 2084191"/>
              <a:gd name="connsiteX755" fmla="*/ 173634 w 2051041"/>
              <a:gd name="connsiteY755" fmla="*/ 685660 h 2084191"/>
              <a:gd name="connsiteX756" fmla="*/ 184518 w 2051041"/>
              <a:gd name="connsiteY756" fmla="*/ 698176 h 2084191"/>
              <a:gd name="connsiteX757" fmla="*/ 172546 w 2051041"/>
              <a:gd name="connsiteY757" fmla="*/ 709059 h 2084191"/>
              <a:gd name="connsiteX758" fmla="*/ 161118 w 2051041"/>
              <a:gd name="connsiteY758" fmla="*/ 697088 h 2084191"/>
              <a:gd name="connsiteX759" fmla="*/ 173634 w 2051041"/>
              <a:gd name="connsiteY759" fmla="*/ 685660 h 2084191"/>
              <a:gd name="connsiteX760" fmla="*/ 335798 w 2051041"/>
              <a:gd name="connsiteY760" fmla="*/ 675320 h 2084191"/>
              <a:gd name="connsiteX761" fmla="*/ 357565 w 2051041"/>
              <a:gd name="connsiteY761" fmla="*/ 696543 h 2084191"/>
              <a:gd name="connsiteX762" fmla="*/ 336342 w 2051041"/>
              <a:gd name="connsiteY762" fmla="*/ 718854 h 2084191"/>
              <a:gd name="connsiteX763" fmla="*/ 315120 w 2051041"/>
              <a:gd name="connsiteY763" fmla="*/ 697631 h 2084191"/>
              <a:gd name="connsiteX764" fmla="*/ 335798 w 2051041"/>
              <a:gd name="connsiteY764" fmla="*/ 675320 h 2084191"/>
              <a:gd name="connsiteX765" fmla="*/ 499051 w 2051041"/>
              <a:gd name="connsiteY765" fmla="*/ 670423 h 2084191"/>
              <a:gd name="connsiteX766" fmla="*/ 526804 w 2051041"/>
              <a:gd name="connsiteY766" fmla="*/ 697088 h 2084191"/>
              <a:gd name="connsiteX767" fmla="*/ 499595 w 2051041"/>
              <a:gd name="connsiteY767" fmla="*/ 724296 h 2084191"/>
              <a:gd name="connsiteX768" fmla="*/ 472930 w 2051041"/>
              <a:gd name="connsiteY768" fmla="*/ 697632 h 2084191"/>
              <a:gd name="connsiteX769" fmla="*/ 499051 w 2051041"/>
              <a:gd name="connsiteY769" fmla="*/ 670423 h 2084191"/>
              <a:gd name="connsiteX770" fmla="*/ 662848 w 2051041"/>
              <a:gd name="connsiteY770" fmla="*/ 665525 h 2084191"/>
              <a:gd name="connsiteX771" fmla="*/ 694954 w 2051041"/>
              <a:gd name="connsiteY771" fmla="*/ 697087 h 2084191"/>
              <a:gd name="connsiteX772" fmla="*/ 663392 w 2051041"/>
              <a:gd name="connsiteY772" fmla="*/ 729194 h 2084191"/>
              <a:gd name="connsiteX773" fmla="*/ 632374 w 2051041"/>
              <a:gd name="connsiteY773" fmla="*/ 698176 h 2084191"/>
              <a:gd name="connsiteX774" fmla="*/ 662848 w 2051041"/>
              <a:gd name="connsiteY774" fmla="*/ 665525 h 2084191"/>
              <a:gd name="connsiteX775" fmla="*/ 825013 w 2051041"/>
              <a:gd name="connsiteY775" fmla="*/ 663349 h 2084191"/>
              <a:gd name="connsiteX776" fmla="*/ 860384 w 2051041"/>
              <a:gd name="connsiteY776" fmla="*/ 697632 h 2084191"/>
              <a:gd name="connsiteX777" fmla="*/ 826101 w 2051041"/>
              <a:gd name="connsiteY777" fmla="*/ 731915 h 2084191"/>
              <a:gd name="connsiteX778" fmla="*/ 791818 w 2051041"/>
              <a:gd name="connsiteY778" fmla="*/ 698176 h 2084191"/>
              <a:gd name="connsiteX779" fmla="*/ 825013 w 2051041"/>
              <a:gd name="connsiteY779" fmla="*/ 663349 h 2084191"/>
              <a:gd name="connsiteX780" fmla="*/ 988809 w 2051041"/>
              <a:gd name="connsiteY780" fmla="*/ 658995 h 2084191"/>
              <a:gd name="connsiteX781" fmla="*/ 1027446 w 2051041"/>
              <a:gd name="connsiteY781" fmla="*/ 697087 h 2084191"/>
              <a:gd name="connsiteX782" fmla="*/ 989353 w 2051041"/>
              <a:gd name="connsiteY782" fmla="*/ 735723 h 2084191"/>
              <a:gd name="connsiteX783" fmla="*/ 950717 w 2051041"/>
              <a:gd name="connsiteY783" fmla="*/ 697631 h 2084191"/>
              <a:gd name="connsiteX784" fmla="*/ 988809 w 2051041"/>
              <a:gd name="connsiteY784" fmla="*/ 658995 h 2084191"/>
              <a:gd name="connsiteX785" fmla="*/ 1152607 w 2051041"/>
              <a:gd name="connsiteY785" fmla="*/ 655729 h 2084191"/>
              <a:gd name="connsiteX786" fmla="*/ 1195052 w 2051041"/>
              <a:gd name="connsiteY786" fmla="*/ 697087 h 2084191"/>
              <a:gd name="connsiteX787" fmla="*/ 1153151 w 2051041"/>
              <a:gd name="connsiteY787" fmla="*/ 739533 h 2084191"/>
              <a:gd name="connsiteX788" fmla="*/ 1110705 w 2051041"/>
              <a:gd name="connsiteY788" fmla="*/ 697631 h 2084191"/>
              <a:gd name="connsiteX789" fmla="*/ 1152607 w 2051041"/>
              <a:gd name="connsiteY789" fmla="*/ 655729 h 2084191"/>
              <a:gd name="connsiteX790" fmla="*/ 1316948 w 2051041"/>
              <a:gd name="connsiteY790" fmla="*/ 653554 h 2084191"/>
              <a:gd name="connsiteX791" fmla="*/ 1359937 w 2051041"/>
              <a:gd name="connsiteY791" fmla="*/ 697632 h 2084191"/>
              <a:gd name="connsiteX792" fmla="*/ 1315315 w 2051041"/>
              <a:gd name="connsiteY792" fmla="*/ 740622 h 2084191"/>
              <a:gd name="connsiteX793" fmla="*/ 1271781 w 2051041"/>
              <a:gd name="connsiteY793" fmla="*/ 696544 h 2084191"/>
              <a:gd name="connsiteX794" fmla="*/ 1316948 w 2051041"/>
              <a:gd name="connsiteY794" fmla="*/ 653554 h 2084191"/>
              <a:gd name="connsiteX795" fmla="*/ 1479112 w 2051041"/>
              <a:gd name="connsiteY795" fmla="*/ 651921 h 2084191"/>
              <a:gd name="connsiteX796" fmla="*/ 1524823 w 2051041"/>
              <a:gd name="connsiteY796" fmla="*/ 697088 h 2084191"/>
              <a:gd name="connsiteX797" fmla="*/ 1479112 w 2051041"/>
              <a:gd name="connsiteY797" fmla="*/ 742254 h 2084191"/>
              <a:gd name="connsiteX798" fmla="*/ 1433945 w 2051041"/>
              <a:gd name="connsiteY798" fmla="*/ 697088 h 2084191"/>
              <a:gd name="connsiteX799" fmla="*/ 1479112 w 2051041"/>
              <a:gd name="connsiteY799" fmla="*/ 651921 h 2084191"/>
              <a:gd name="connsiteX800" fmla="*/ 1642909 w 2051041"/>
              <a:gd name="connsiteY800" fmla="*/ 649744 h 2084191"/>
              <a:gd name="connsiteX801" fmla="*/ 1690796 w 2051041"/>
              <a:gd name="connsiteY801" fmla="*/ 697087 h 2084191"/>
              <a:gd name="connsiteX802" fmla="*/ 1642909 w 2051041"/>
              <a:gd name="connsiteY802" fmla="*/ 745519 h 2084191"/>
              <a:gd name="connsiteX803" fmla="*/ 1594477 w 2051041"/>
              <a:gd name="connsiteY803" fmla="*/ 697632 h 2084191"/>
              <a:gd name="connsiteX804" fmla="*/ 1642909 w 2051041"/>
              <a:gd name="connsiteY804" fmla="*/ 649744 h 2084191"/>
              <a:gd name="connsiteX805" fmla="*/ 1805617 w 2051041"/>
              <a:gd name="connsiteY805" fmla="*/ 648112 h 2084191"/>
              <a:gd name="connsiteX806" fmla="*/ 1854593 w 2051041"/>
              <a:gd name="connsiteY806" fmla="*/ 698176 h 2084191"/>
              <a:gd name="connsiteX807" fmla="*/ 1805073 w 2051041"/>
              <a:gd name="connsiteY807" fmla="*/ 746607 h 2084191"/>
              <a:gd name="connsiteX808" fmla="*/ 1756097 w 2051041"/>
              <a:gd name="connsiteY808" fmla="*/ 697087 h 2084191"/>
              <a:gd name="connsiteX809" fmla="*/ 1805617 w 2051041"/>
              <a:gd name="connsiteY809" fmla="*/ 648112 h 2084191"/>
              <a:gd name="connsiteX810" fmla="*/ 1969414 w 2051041"/>
              <a:gd name="connsiteY810" fmla="*/ 647023 h 2084191"/>
              <a:gd name="connsiteX811" fmla="*/ 2018934 w 2051041"/>
              <a:gd name="connsiteY811" fmla="*/ 698176 h 2084191"/>
              <a:gd name="connsiteX812" fmla="*/ 1968326 w 2051041"/>
              <a:gd name="connsiteY812" fmla="*/ 746063 h 2084191"/>
              <a:gd name="connsiteX813" fmla="*/ 1918806 w 2051041"/>
              <a:gd name="connsiteY813" fmla="*/ 697087 h 2084191"/>
              <a:gd name="connsiteX814" fmla="*/ 1969414 w 2051041"/>
              <a:gd name="connsiteY814" fmla="*/ 647023 h 2084191"/>
              <a:gd name="connsiteX815" fmla="*/ 90919 w 2051041"/>
              <a:gd name="connsiteY815" fmla="*/ 606754 h 2084191"/>
              <a:gd name="connsiteX816" fmla="*/ 99626 w 2051041"/>
              <a:gd name="connsiteY816" fmla="*/ 615460 h 2084191"/>
              <a:gd name="connsiteX817" fmla="*/ 92007 w 2051041"/>
              <a:gd name="connsiteY817" fmla="*/ 627976 h 2084191"/>
              <a:gd name="connsiteX818" fmla="*/ 82756 w 2051041"/>
              <a:gd name="connsiteY818" fmla="*/ 616005 h 2084191"/>
              <a:gd name="connsiteX819" fmla="*/ 90919 w 2051041"/>
              <a:gd name="connsiteY819" fmla="*/ 606754 h 2084191"/>
              <a:gd name="connsiteX820" fmla="*/ 254172 w 2051041"/>
              <a:gd name="connsiteY820" fmla="*/ 598047 h 2084191"/>
              <a:gd name="connsiteX821" fmla="*/ 272674 w 2051041"/>
              <a:gd name="connsiteY821" fmla="*/ 614917 h 2084191"/>
              <a:gd name="connsiteX822" fmla="*/ 255260 w 2051041"/>
              <a:gd name="connsiteY822" fmla="*/ 633419 h 2084191"/>
              <a:gd name="connsiteX823" fmla="*/ 236758 w 2051041"/>
              <a:gd name="connsiteY823" fmla="*/ 616005 h 2084191"/>
              <a:gd name="connsiteX824" fmla="*/ 254172 w 2051041"/>
              <a:gd name="connsiteY824" fmla="*/ 598047 h 2084191"/>
              <a:gd name="connsiteX825" fmla="*/ 418513 w 2051041"/>
              <a:gd name="connsiteY825" fmla="*/ 590429 h 2084191"/>
              <a:gd name="connsiteX826" fmla="*/ 443001 w 2051041"/>
              <a:gd name="connsiteY826" fmla="*/ 614917 h 2084191"/>
              <a:gd name="connsiteX827" fmla="*/ 419058 w 2051041"/>
              <a:gd name="connsiteY827" fmla="*/ 640493 h 2084191"/>
              <a:gd name="connsiteX828" fmla="*/ 392937 w 2051041"/>
              <a:gd name="connsiteY828" fmla="*/ 616005 h 2084191"/>
              <a:gd name="connsiteX829" fmla="*/ 418513 w 2051041"/>
              <a:gd name="connsiteY829" fmla="*/ 590429 h 2084191"/>
              <a:gd name="connsiteX830" fmla="*/ 581222 w 2051041"/>
              <a:gd name="connsiteY830" fmla="*/ 587163 h 2084191"/>
              <a:gd name="connsiteX831" fmla="*/ 610063 w 2051041"/>
              <a:gd name="connsiteY831" fmla="*/ 616549 h 2084191"/>
              <a:gd name="connsiteX832" fmla="*/ 580677 w 2051041"/>
              <a:gd name="connsiteY832" fmla="*/ 645390 h 2084191"/>
              <a:gd name="connsiteX833" fmla="*/ 551836 w 2051041"/>
              <a:gd name="connsiteY833" fmla="*/ 615461 h 2084191"/>
              <a:gd name="connsiteX834" fmla="*/ 581222 w 2051041"/>
              <a:gd name="connsiteY834" fmla="*/ 587163 h 2084191"/>
              <a:gd name="connsiteX835" fmla="*/ 743930 w 2051041"/>
              <a:gd name="connsiteY835" fmla="*/ 582266 h 2084191"/>
              <a:gd name="connsiteX836" fmla="*/ 779301 w 2051041"/>
              <a:gd name="connsiteY836" fmla="*/ 616005 h 2084191"/>
              <a:gd name="connsiteX837" fmla="*/ 745563 w 2051041"/>
              <a:gd name="connsiteY837" fmla="*/ 649744 h 2084191"/>
              <a:gd name="connsiteX838" fmla="*/ 711824 w 2051041"/>
              <a:gd name="connsiteY838" fmla="*/ 616549 h 2084191"/>
              <a:gd name="connsiteX839" fmla="*/ 743930 w 2051041"/>
              <a:gd name="connsiteY839" fmla="*/ 582266 h 2084191"/>
              <a:gd name="connsiteX840" fmla="*/ 907183 w 2051041"/>
              <a:gd name="connsiteY840" fmla="*/ 577913 h 2084191"/>
              <a:gd name="connsiteX841" fmla="*/ 945276 w 2051041"/>
              <a:gd name="connsiteY841" fmla="*/ 615461 h 2084191"/>
              <a:gd name="connsiteX842" fmla="*/ 907727 w 2051041"/>
              <a:gd name="connsiteY842" fmla="*/ 654098 h 2084191"/>
              <a:gd name="connsiteX843" fmla="*/ 869091 w 2051041"/>
              <a:gd name="connsiteY843" fmla="*/ 616006 h 2084191"/>
              <a:gd name="connsiteX844" fmla="*/ 907183 w 2051041"/>
              <a:gd name="connsiteY844" fmla="*/ 577913 h 2084191"/>
              <a:gd name="connsiteX845" fmla="*/ 1069891 w 2051041"/>
              <a:gd name="connsiteY845" fmla="*/ 574648 h 2084191"/>
              <a:gd name="connsiteX846" fmla="*/ 1111248 w 2051041"/>
              <a:gd name="connsiteY846" fmla="*/ 615461 h 2084191"/>
              <a:gd name="connsiteX847" fmla="*/ 1070435 w 2051041"/>
              <a:gd name="connsiteY847" fmla="*/ 656274 h 2084191"/>
              <a:gd name="connsiteX848" fmla="*/ 1029622 w 2051041"/>
              <a:gd name="connsiteY848" fmla="*/ 614917 h 2084191"/>
              <a:gd name="connsiteX849" fmla="*/ 1069891 w 2051041"/>
              <a:gd name="connsiteY849" fmla="*/ 574648 h 2084191"/>
              <a:gd name="connsiteX850" fmla="*/ 1235321 w 2051041"/>
              <a:gd name="connsiteY850" fmla="*/ 572472 h 2084191"/>
              <a:gd name="connsiteX851" fmla="*/ 1277222 w 2051041"/>
              <a:gd name="connsiteY851" fmla="*/ 616550 h 2084191"/>
              <a:gd name="connsiteX852" fmla="*/ 1233688 w 2051041"/>
              <a:gd name="connsiteY852" fmla="*/ 660084 h 2084191"/>
              <a:gd name="connsiteX853" fmla="*/ 1190154 w 2051041"/>
              <a:gd name="connsiteY853" fmla="*/ 614917 h 2084191"/>
              <a:gd name="connsiteX854" fmla="*/ 1235321 w 2051041"/>
              <a:gd name="connsiteY854" fmla="*/ 572472 h 2084191"/>
              <a:gd name="connsiteX855" fmla="*/ 1397485 w 2051041"/>
              <a:gd name="connsiteY855" fmla="*/ 569206 h 2084191"/>
              <a:gd name="connsiteX856" fmla="*/ 1443196 w 2051041"/>
              <a:gd name="connsiteY856" fmla="*/ 616005 h 2084191"/>
              <a:gd name="connsiteX857" fmla="*/ 1396941 w 2051041"/>
              <a:gd name="connsiteY857" fmla="*/ 661172 h 2084191"/>
              <a:gd name="connsiteX858" fmla="*/ 1351775 w 2051041"/>
              <a:gd name="connsiteY858" fmla="*/ 614373 h 2084191"/>
              <a:gd name="connsiteX859" fmla="*/ 1397485 w 2051041"/>
              <a:gd name="connsiteY859" fmla="*/ 569206 h 2084191"/>
              <a:gd name="connsiteX860" fmla="*/ 1560738 w 2051041"/>
              <a:gd name="connsiteY860" fmla="*/ 567029 h 2084191"/>
              <a:gd name="connsiteX861" fmla="*/ 1609714 w 2051041"/>
              <a:gd name="connsiteY861" fmla="*/ 615461 h 2084191"/>
              <a:gd name="connsiteX862" fmla="*/ 1561283 w 2051041"/>
              <a:gd name="connsiteY862" fmla="*/ 663892 h 2084191"/>
              <a:gd name="connsiteX863" fmla="*/ 1512851 w 2051041"/>
              <a:gd name="connsiteY863" fmla="*/ 616005 h 2084191"/>
              <a:gd name="connsiteX864" fmla="*/ 1560738 w 2051041"/>
              <a:gd name="connsiteY864" fmla="*/ 567029 h 2084191"/>
              <a:gd name="connsiteX865" fmla="*/ 1725624 w 2051041"/>
              <a:gd name="connsiteY865" fmla="*/ 565397 h 2084191"/>
              <a:gd name="connsiteX866" fmla="*/ 1774599 w 2051041"/>
              <a:gd name="connsiteY866" fmla="*/ 616005 h 2084191"/>
              <a:gd name="connsiteX867" fmla="*/ 1723447 w 2051041"/>
              <a:gd name="connsiteY867" fmla="*/ 664981 h 2084191"/>
              <a:gd name="connsiteX868" fmla="*/ 1674471 w 2051041"/>
              <a:gd name="connsiteY868" fmla="*/ 615461 h 2084191"/>
              <a:gd name="connsiteX869" fmla="*/ 1725624 w 2051041"/>
              <a:gd name="connsiteY869" fmla="*/ 565397 h 2084191"/>
              <a:gd name="connsiteX870" fmla="*/ 1886699 w 2051041"/>
              <a:gd name="connsiteY870" fmla="*/ 564853 h 2084191"/>
              <a:gd name="connsiteX871" fmla="*/ 1938396 w 2051041"/>
              <a:gd name="connsiteY871" fmla="*/ 614917 h 2084191"/>
              <a:gd name="connsiteX872" fmla="*/ 1887787 w 2051041"/>
              <a:gd name="connsiteY872" fmla="*/ 665525 h 2084191"/>
              <a:gd name="connsiteX873" fmla="*/ 1837179 w 2051041"/>
              <a:gd name="connsiteY873" fmla="*/ 615461 h 2084191"/>
              <a:gd name="connsiteX874" fmla="*/ 1886699 w 2051041"/>
              <a:gd name="connsiteY874" fmla="*/ 564853 h 2084191"/>
              <a:gd name="connsiteX875" fmla="*/ 2050496 w 2051041"/>
              <a:gd name="connsiteY875" fmla="*/ 564852 h 2084191"/>
              <a:gd name="connsiteX876" fmla="*/ 2051041 w 2051041"/>
              <a:gd name="connsiteY876" fmla="*/ 564962 h 2084191"/>
              <a:gd name="connsiteX877" fmla="*/ 2051041 w 2051041"/>
              <a:gd name="connsiteY877" fmla="*/ 665899 h 2084191"/>
              <a:gd name="connsiteX878" fmla="*/ 2049952 w 2051041"/>
              <a:gd name="connsiteY878" fmla="*/ 666069 h 2084191"/>
              <a:gd name="connsiteX879" fmla="*/ 1999344 w 2051041"/>
              <a:gd name="connsiteY879" fmla="*/ 615460 h 2084191"/>
              <a:gd name="connsiteX880" fmla="*/ 2050496 w 2051041"/>
              <a:gd name="connsiteY880" fmla="*/ 564852 h 2084191"/>
              <a:gd name="connsiteX881" fmla="*/ 173090 w 2051041"/>
              <a:gd name="connsiteY881" fmla="*/ 517509 h 2084191"/>
              <a:gd name="connsiteX882" fmla="*/ 189959 w 2051041"/>
              <a:gd name="connsiteY882" fmla="*/ 533834 h 2084191"/>
              <a:gd name="connsiteX883" fmla="*/ 173634 w 2051041"/>
              <a:gd name="connsiteY883" fmla="*/ 550160 h 2084191"/>
              <a:gd name="connsiteX884" fmla="*/ 157308 w 2051041"/>
              <a:gd name="connsiteY884" fmla="*/ 534923 h 2084191"/>
              <a:gd name="connsiteX885" fmla="*/ 173090 w 2051041"/>
              <a:gd name="connsiteY885" fmla="*/ 517509 h 2084191"/>
              <a:gd name="connsiteX886" fmla="*/ 335798 w 2051041"/>
              <a:gd name="connsiteY886" fmla="*/ 511523 h 2084191"/>
              <a:gd name="connsiteX887" fmla="*/ 358654 w 2051041"/>
              <a:gd name="connsiteY887" fmla="*/ 533834 h 2084191"/>
              <a:gd name="connsiteX888" fmla="*/ 336343 w 2051041"/>
              <a:gd name="connsiteY888" fmla="*/ 556689 h 2084191"/>
              <a:gd name="connsiteX889" fmla="*/ 312943 w 2051041"/>
              <a:gd name="connsiteY889" fmla="*/ 534378 h 2084191"/>
              <a:gd name="connsiteX890" fmla="*/ 335798 w 2051041"/>
              <a:gd name="connsiteY890" fmla="*/ 511523 h 2084191"/>
              <a:gd name="connsiteX891" fmla="*/ 500139 w 2051041"/>
              <a:gd name="connsiteY891" fmla="*/ 506626 h 2084191"/>
              <a:gd name="connsiteX892" fmla="*/ 527348 w 2051041"/>
              <a:gd name="connsiteY892" fmla="*/ 535467 h 2084191"/>
              <a:gd name="connsiteX893" fmla="*/ 497963 w 2051041"/>
              <a:gd name="connsiteY893" fmla="*/ 561587 h 2084191"/>
              <a:gd name="connsiteX894" fmla="*/ 471842 w 2051041"/>
              <a:gd name="connsiteY894" fmla="*/ 533290 h 2084191"/>
              <a:gd name="connsiteX895" fmla="*/ 500139 w 2051041"/>
              <a:gd name="connsiteY895" fmla="*/ 506626 h 2084191"/>
              <a:gd name="connsiteX896" fmla="*/ 662304 w 2051041"/>
              <a:gd name="connsiteY896" fmla="*/ 500639 h 2084191"/>
              <a:gd name="connsiteX897" fmla="*/ 696042 w 2051041"/>
              <a:gd name="connsiteY897" fmla="*/ 533290 h 2084191"/>
              <a:gd name="connsiteX898" fmla="*/ 663392 w 2051041"/>
              <a:gd name="connsiteY898" fmla="*/ 566485 h 2084191"/>
              <a:gd name="connsiteX899" fmla="*/ 630197 w 2051041"/>
              <a:gd name="connsiteY899" fmla="*/ 534378 h 2084191"/>
              <a:gd name="connsiteX900" fmla="*/ 662304 w 2051041"/>
              <a:gd name="connsiteY900" fmla="*/ 500639 h 2084191"/>
              <a:gd name="connsiteX901" fmla="*/ 825557 w 2051041"/>
              <a:gd name="connsiteY901" fmla="*/ 496830 h 2084191"/>
              <a:gd name="connsiteX902" fmla="*/ 863649 w 2051041"/>
              <a:gd name="connsiteY902" fmla="*/ 534923 h 2084191"/>
              <a:gd name="connsiteX903" fmla="*/ 825557 w 2051041"/>
              <a:gd name="connsiteY903" fmla="*/ 571383 h 2084191"/>
              <a:gd name="connsiteX904" fmla="*/ 788553 w 2051041"/>
              <a:gd name="connsiteY904" fmla="*/ 534379 h 2084191"/>
              <a:gd name="connsiteX905" fmla="*/ 825557 w 2051041"/>
              <a:gd name="connsiteY905" fmla="*/ 496830 h 2084191"/>
              <a:gd name="connsiteX906" fmla="*/ 989898 w 2051041"/>
              <a:gd name="connsiteY906" fmla="*/ 494110 h 2084191"/>
              <a:gd name="connsiteX907" fmla="*/ 1029078 w 2051041"/>
              <a:gd name="connsiteY907" fmla="*/ 534923 h 2084191"/>
              <a:gd name="connsiteX908" fmla="*/ 989353 w 2051041"/>
              <a:gd name="connsiteY908" fmla="*/ 574104 h 2084191"/>
              <a:gd name="connsiteX909" fmla="*/ 949629 w 2051041"/>
              <a:gd name="connsiteY909" fmla="*/ 533835 h 2084191"/>
              <a:gd name="connsiteX910" fmla="*/ 989898 w 2051041"/>
              <a:gd name="connsiteY910" fmla="*/ 494110 h 2084191"/>
              <a:gd name="connsiteX911" fmla="*/ 1152062 w 2051041"/>
              <a:gd name="connsiteY911" fmla="*/ 490301 h 2084191"/>
              <a:gd name="connsiteX912" fmla="*/ 1196140 w 2051041"/>
              <a:gd name="connsiteY912" fmla="*/ 533835 h 2084191"/>
              <a:gd name="connsiteX913" fmla="*/ 1152606 w 2051041"/>
              <a:gd name="connsiteY913" fmla="*/ 577369 h 2084191"/>
              <a:gd name="connsiteX914" fmla="*/ 1109072 w 2051041"/>
              <a:gd name="connsiteY914" fmla="*/ 534379 h 2084191"/>
              <a:gd name="connsiteX915" fmla="*/ 1152062 w 2051041"/>
              <a:gd name="connsiteY915" fmla="*/ 490301 h 2084191"/>
              <a:gd name="connsiteX916" fmla="*/ 1316947 w 2051041"/>
              <a:gd name="connsiteY916" fmla="*/ 489212 h 2084191"/>
              <a:gd name="connsiteX917" fmla="*/ 1361570 w 2051041"/>
              <a:gd name="connsiteY917" fmla="*/ 534923 h 2084191"/>
              <a:gd name="connsiteX918" fmla="*/ 1315859 w 2051041"/>
              <a:gd name="connsiteY918" fmla="*/ 580090 h 2084191"/>
              <a:gd name="connsiteX919" fmla="*/ 1270693 w 2051041"/>
              <a:gd name="connsiteY919" fmla="*/ 533835 h 2084191"/>
              <a:gd name="connsiteX920" fmla="*/ 1316947 w 2051041"/>
              <a:gd name="connsiteY920" fmla="*/ 489212 h 2084191"/>
              <a:gd name="connsiteX921" fmla="*/ 1479112 w 2051041"/>
              <a:gd name="connsiteY921" fmla="*/ 484315 h 2084191"/>
              <a:gd name="connsiteX922" fmla="*/ 1528087 w 2051041"/>
              <a:gd name="connsiteY922" fmla="*/ 533835 h 2084191"/>
              <a:gd name="connsiteX923" fmla="*/ 1479656 w 2051041"/>
              <a:gd name="connsiteY923" fmla="*/ 582267 h 2084191"/>
              <a:gd name="connsiteX924" fmla="*/ 1431224 w 2051041"/>
              <a:gd name="connsiteY924" fmla="*/ 533835 h 2084191"/>
              <a:gd name="connsiteX925" fmla="*/ 1479112 w 2051041"/>
              <a:gd name="connsiteY925" fmla="*/ 484315 h 2084191"/>
              <a:gd name="connsiteX926" fmla="*/ 1643452 w 2051041"/>
              <a:gd name="connsiteY926" fmla="*/ 484314 h 2084191"/>
              <a:gd name="connsiteX927" fmla="*/ 1692973 w 2051041"/>
              <a:gd name="connsiteY927" fmla="*/ 534923 h 2084191"/>
              <a:gd name="connsiteX928" fmla="*/ 1641276 w 2051041"/>
              <a:gd name="connsiteY928" fmla="*/ 583898 h 2084191"/>
              <a:gd name="connsiteX929" fmla="*/ 1592300 w 2051041"/>
              <a:gd name="connsiteY929" fmla="*/ 532202 h 2084191"/>
              <a:gd name="connsiteX930" fmla="*/ 1643452 w 2051041"/>
              <a:gd name="connsiteY930" fmla="*/ 484314 h 2084191"/>
              <a:gd name="connsiteX931" fmla="*/ 1806162 w 2051041"/>
              <a:gd name="connsiteY931" fmla="*/ 481594 h 2084191"/>
              <a:gd name="connsiteX932" fmla="*/ 1857858 w 2051041"/>
              <a:gd name="connsiteY932" fmla="*/ 536011 h 2084191"/>
              <a:gd name="connsiteX933" fmla="*/ 1803441 w 2051041"/>
              <a:gd name="connsiteY933" fmla="*/ 586075 h 2084191"/>
              <a:gd name="connsiteX934" fmla="*/ 1753377 w 2051041"/>
              <a:gd name="connsiteY934" fmla="*/ 533290 h 2084191"/>
              <a:gd name="connsiteX935" fmla="*/ 1806162 w 2051041"/>
              <a:gd name="connsiteY935" fmla="*/ 481594 h 2084191"/>
              <a:gd name="connsiteX936" fmla="*/ 1968326 w 2051041"/>
              <a:gd name="connsiteY936" fmla="*/ 480505 h 2084191"/>
              <a:gd name="connsiteX937" fmla="*/ 2022200 w 2051041"/>
              <a:gd name="connsiteY937" fmla="*/ 534379 h 2084191"/>
              <a:gd name="connsiteX938" fmla="*/ 1969415 w 2051041"/>
              <a:gd name="connsiteY938" fmla="*/ 588252 h 2084191"/>
              <a:gd name="connsiteX939" fmla="*/ 1915541 w 2051041"/>
              <a:gd name="connsiteY939" fmla="*/ 534923 h 2084191"/>
              <a:gd name="connsiteX940" fmla="*/ 1968326 w 2051041"/>
              <a:gd name="connsiteY940" fmla="*/ 480505 h 2084191"/>
              <a:gd name="connsiteX941" fmla="*/ 91464 w 2051041"/>
              <a:gd name="connsiteY941" fmla="*/ 440780 h 2084191"/>
              <a:gd name="connsiteX942" fmla="*/ 102891 w 2051041"/>
              <a:gd name="connsiteY942" fmla="*/ 451664 h 2084191"/>
              <a:gd name="connsiteX943" fmla="*/ 92008 w 2051041"/>
              <a:gd name="connsiteY943" fmla="*/ 464179 h 2084191"/>
              <a:gd name="connsiteX944" fmla="*/ 80036 w 2051041"/>
              <a:gd name="connsiteY944" fmla="*/ 452752 h 2084191"/>
              <a:gd name="connsiteX945" fmla="*/ 91464 w 2051041"/>
              <a:gd name="connsiteY945" fmla="*/ 440780 h 2084191"/>
              <a:gd name="connsiteX946" fmla="*/ 254172 w 2051041"/>
              <a:gd name="connsiteY946" fmla="*/ 430441 h 2084191"/>
              <a:gd name="connsiteX947" fmla="*/ 275939 w 2051041"/>
              <a:gd name="connsiteY947" fmla="*/ 452208 h 2084191"/>
              <a:gd name="connsiteX948" fmla="*/ 254716 w 2051041"/>
              <a:gd name="connsiteY948" fmla="*/ 473975 h 2084191"/>
              <a:gd name="connsiteX949" fmla="*/ 232405 w 2051041"/>
              <a:gd name="connsiteY949" fmla="*/ 452752 h 2084191"/>
              <a:gd name="connsiteX950" fmla="*/ 254172 w 2051041"/>
              <a:gd name="connsiteY950" fmla="*/ 430441 h 2084191"/>
              <a:gd name="connsiteX951" fmla="*/ 417969 w 2051041"/>
              <a:gd name="connsiteY951" fmla="*/ 424999 h 2084191"/>
              <a:gd name="connsiteX952" fmla="*/ 444634 w 2051041"/>
              <a:gd name="connsiteY952" fmla="*/ 452752 h 2084191"/>
              <a:gd name="connsiteX953" fmla="*/ 417425 w 2051041"/>
              <a:gd name="connsiteY953" fmla="*/ 479417 h 2084191"/>
              <a:gd name="connsiteX954" fmla="*/ 390760 w 2051041"/>
              <a:gd name="connsiteY954" fmla="*/ 452208 h 2084191"/>
              <a:gd name="connsiteX955" fmla="*/ 417969 w 2051041"/>
              <a:gd name="connsiteY955" fmla="*/ 424999 h 2084191"/>
              <a:gd name="connsiteX956" fmla="*/ 580677 w 2051041"/>
              <a:gd name="connsiteY956" fmla="*/ 419558 h 2084191"/>
              <a:gd name="connsiteX957" fmla="*/ 612783 w 2051041"/>
              <a:gd name="connsiteY957" fmla="*/ 452208 h 2084191"/>
              <a:gd name="connsiteX958" fmla="*/ 581221 w 2051041"/>
              <a:gd name="connsiteY958" fmla="*/ 484315 h 2084191"/>
              <a:gd name="connsiteX959" fmla="*/ 549115 w 2051041"/>
              <a:gd name="connsiteY959" fmla="*/ 452208 h 2084191"/>
              <a:gd name="connsiteX960" fmla="*/ 580677 w 2051041"/>
              <a:gd name="connsiteY960" fmla="*/ 419558 h 2084191"/>
              <a:gd name="connsiteX961" fmla="*/ 743931 w 2051041"/>
              <a:gd name="connsiteY961" fmla="*/ 415748 h 2084191"/>
              <a:gd name="connsiteX962" fmla="*/ 780390 w 2051041"/>
              <a:gd name="connsiteY962" fmla="*/ 452208 h 2084191"/>
              <a:gd name="connsiteX963" fmla="*/ 744475 w 2051041"/>
              <a:gd name="connsiteY963" fmla="*/ 489212 h 2084191"/>
              <a:gd name="connsiteX964" fmla="*/ 708559 w 2051041"/>
              <a:gd name="connsiteY964" fmla="*/ 453840 h 2084191"/>
              <a:gd name="connsiteX965" fmla="*/ 743931 w 2051041"/>
              <a:gd name="connsiteY965" fmla="*/ 415748 h 2084191"/>
              <a:gd name="connsiteX966" fmla="*/ 908271 w 2051041"/>
              <a:gd name="connsiteY966" fmla="*/ 414116 h 2084191"/>
              <a:gd name="connsiteX967" fmla="*/ 946363 w 2051041"/>
              <a:gd name="connsiteY967" fmla="*/ 453296 h 2084191"/>
              <a:gd name="connsiteX968" fmla="*/ 906638 w 2051041"/>
              <a:gd name="connsiteY968" fmla="*/ 491933 h 2084191"/>
              <a:gd name="connsiteX969" fmla="*/ 868546 w 2051041"/>
              <a:gd name="connsiteY969" fmla="*/ 452208 h 2084191"/>
              <a:gd name="connsiteX970" fmla="*/ 908271 w 2051041"/>
              <a:gd name="connsiteY970" fmla="*/ 414116 h 2084191"/>
              <a:gd name="connsiteX971" fmla="*/ 1072068 w 2051041"/>
              <a:gd name="connsiteY971" fmla="*/ 409218 h 2084191"/>
              <a:gd name="connsiteX972" fmla="*/ 1113970 w 2051041"/>
              <a:gd name="connsiteY972" fmla="*/ 452752 h 2084191"/>
              <a:gd name="connsiteX973" fmla="*/ 1070436 w 2051041"/>
              <a:gd name="connsiteY973" fmla="*/ 495198 h 2084191"/>
              <a:gd name="connsiteX974" fmla="*/ 1028534 w 2051041"/>
              <a:gd name="connsiteY974" fmla="*/ 451120 h 2084191"/>
              <a:gd name="connsiteX975" fmla="*/ 1072068 w 2051041"/>
              <a:gd name="connsiteY975" fmla="*/ 409218 h 2084191"/>
              <a:gd name="connsiteX976" fmla="*/ 1235865 w 2051041"/>
              <a:gd name="connsiteY976" fmla="*/ 408130 h 2084191"/>
              <a:gd name="connsiteX977" fmla="*/ 1279400 w 2051041"/>
              <a:gd name="connsiteY977" fmla="*/ 453296 h 2084191"/>
              <a:gd name="connsiteX978" fmla="*/ 1233689 w 2051041"/>
              <a:gd name="connsiteY978" fmla="*/ 497374 h 2084191"/>
              <a:gd name="connsiteX979" fmla="*/ 1189611 w 2051041"/>
              <a:gd name="connsiteY979" fmla="*/ 451664 h 2084191"/>
              <a:gd name="connsiteX980" fmla="*/ 1235865 w 2051041"/>
              <a:gd name="connsiteY980" fmla="*/ 408130 h 2084191"/>
              <a:gd name="connsiteX981" fmla="*/ 1396941 w 2051041"/>
              <a:gd name="connsiteY981" fmla="*/ 403776 h 2084191"/>
              <a:gd name="connsiteX982" fmla="*/ 1446461 w 2051041"/>
              <a:gd name="connsiteY982" fmla="*/ 450575 h 2084191"/>
              <a:gd name="connsiteX983" fmla="*/ 1399118 w 2051041"/>
              <a:gd name="connsiteY983" fmla="*/ 500640 h 2084191"/>
              <a:gd name="connsiteX984" fmla="*/ 1349598 w 2051041"/>
              <a:gd name="connsiteY984" fmla="*/ 453296 h 2084191"/>
              <a:gd name="connsiteX985" fmla="*/ 1396941 w 2051041"/>
              <a:gd name="connsiteY985" fmla="*/ 403776 h 2084191"/>
              <a:gd name="connsiteX986" fmla="*/ 1560738 w 2051041"/>
              <a:gd name="connsiteY986" fmla="*/ 402144 h 2084191"/>
              <a:gd name="connsiteX987" fmla="*/ 1611347 w 2051041"/>
              <a:gd name="connsiteY987" fmla="*/ 453297 h 2084191"/>
              <a:gd name="connsiteX988" fmla="*/ 1560194 w 2051041"/>
              <a:gd name="connsiteY988" fmla="*/ 502272 h 2084191"/>
              <a:gd name="connsiteX989" fmla="*/ 1511218 w 2051041"/>
              <a:gd name="connsiteY989" fmla="*/ 451664 h 2084191"/>
              <a:gd name="connsiteX990" fmla="*/ 1560738 w 2051041"/>
              <a:gd name="connsiteY990" fmla="*/ 402144 h 2084191"/>
              <a:gd name="connsiteX991" fmla="*/ 1723991 w 2051041"/>
              <a:gd name="connsiteY991" fmla="*/ 399423 h 2084191"/>
              <a:gd name="connsiteX992" fmla="*/ 1776776 w 2051041"/>
              <a:gd name="connsiteY992" fmla="*/ 452752 h 2084191"/>
              <a:gd name="connsiteX993" fmla="*/ 1725079 w 2051041"/>
              <a:gd name="connsiteY993" fmla="*/ 504993 h 2084191"/>
              <a:gd name="connsiteX994" fmla="*/ 1671750 w 2051041"/>
              <a:gd name="connsiteY994" fmla="*/ 452752 h 2084191"/>
              <a:gd name="connsiteX995" fmla="*/ 1723991 w 2051041"/>
              <a:gd name="connsiteY995" fmla="*/ 399423 h 2084191"/>
              <a:gd name="connsiteX996" fmla="*/ 2051040 w 2051041"/>
              <a:gd name="connsiteY996" fmla="*/ 398335 h 2084191"/>
              <a:gd name="connsiteX997" fmla="*/ 2051041 w 2051041"/>
              <a:gd name="connsiteY997" fmla="*/ 398335 h 2084191"/>
              <a:gd name="connsiteX998" fmla="*/ 2051041 w 2051041"/>
              <a:gd name="connsiteY998" fmla="*/ 506936 h 2084191"/>
              <a:gd name="connsiteX999" fmla="*/ 2049952 w 2051041"/>
              <a:gd name="connsiteY999" fmla="*/ 507170 h 2084191"/>
              <a:gd name="connsiteX1000" fmla="*/ 1995534 w 2051041"/>
              <a:gd name="connsiteY1000" fmla="*/ 452208 h 2084191"/>
              <a:gd name="connsiteX1001" fmla="*/ 2051040 w 2051041"/>
              <a:gd name="connsiteY1001" fmla="*/ 398335 h 2084191"/>
              <a:gd name="connsiteX1002" fmla="*/ 1888332 w 2051041"/>
              <a:gd name="connsiteY1002" fmla="*/ 398335 h 2084191"/>
              <a:gd name="connsiteX1003" fmla="*/ 1941661 w 2051041"/>
              <a:gd name="connsiteY1003" fmla="*/ 452208 h 2084191"/>
              <a:gd name="connsiteX1004" fmla="*/ 1886699 w 2051041"/>
              <a:gd name="connsiteY1004" fmla="*/ 506082 h 2084191"/>
              <a:gd name="connsiteX1005" fmla="*/ 1833370 w 2051041"/>
              <a:gd name="connsiteY1005" fmla="*/ 452208 h 2084191"/>
              <a:gd name="connsiteX1006" fmla="*/ 1888332 w 2051041"/>
              <a:gd name="connsiteY1006" fmla="*/ 398335 h 2084191"/>
              <a:gd name="connsiteX1007" fmla="*/ 12014 w 2051041"/>
              <a:gd name="connsiteY1007" fmla="*/ 364052 h 2084191"/>
              <a:gd name="connsiteX1008" fmla="*/ 15823 w 2051041"/>
              <a:gd name="connsiteY1008" fmla="*/ 370038 h 2084191"/>
              <a:gd name="connsiteX1009" fmla="*/ 9293 w 2051041"/>
              <a:gd name="connsiteY1009" fmla="*/ 377656 h 2084191"/>
              <a:gd name="connsiteX1010" fmla="*/ 3307 w 2051041"/>
              <a:gd name="connsiteY1010" fmla="*/ 371126 h 2084191"/>
              <a:gd name="connsiteX1011" fmla="*/ 12014 w 2051041"/>
              <a:gd name="connsiteY1011" fmla="*/ 364052 h 2084191"/>
              <a:gd name="connsiteX1012" fmla="*/ 172545 w 2051041"/>
              <a:gd name="connsiteY1012" fmla="*/ 353713 h 2084191"/>
              <a:gd name="connsiteX1013" fmla="*/ 190503 w 2051041"/>
              <a:gd name="connsiteY1013" fmla="*/ 370582 h 2084191"/>
              <a:gd name="connsiteX1014" fmla="*/ 173090 w 2051041"/>
              <a:gd name="connsiteY1014" fmla="*/ 387996 h 2084191"/>
              <a:gd name="connsiteX1015" fmla="*/ 155676 w 2051041"/>
              <a:gd name="connsiteY1015" fmla="*/ 371126 h 2084191"/>
              <a:gd name="connsiteX1016" fmla="*/ 172545 w 2051041"/>
              <a:gd name="connsiteY1016" fmla="*/ 353713 h 2084191"/>
              <a:gd name="connsiteX1017" fmla="*/ 336886 w 2051041"/>
              <a:gd name="connsiteY1017" fmla="*/ 345550 h 2084191"/>
              <a:gd name="connsiteX1018" fmla="*/ 361374 w 2051041"/>
              <a:gd name="connsiteY1018" fmla="*/ 371670 h 2084191"/>
              <a:gd name="connsiteX1019" fmla="*/ 335798 w 2051041"/>
              <a:gd name="connsiteY1019" fmla="*/ 395070 h 2084191"/>
              <a:gd name="connsiteX1020" fmla="*/ 311854 w 2051041"/>
              <a:gd name="connsiteY1020" fmla="*/ 370038 h 2084191"/>
              <a:gd name="connsiteX1021" fmla="*/ 336886 w 2051041"/>
              <a:gd name="connsiteY1021" fmla="*/ 345550 h 2084191"/>
              <a:gd name="connsiteX1022" fmla="*/ 499596 w 2051041"/>
              <a:gd name="connsiteY1022" fmla="*/ 342284 h 2084191"/>
              <a:gd name="connsiteX1023" fmla="*/ 528437 w 2051041"/>
              <a:gd name="connsiteY1023" fmla="*/ 370582 h 2084191"/>
              <a:gd name="connsiteX1024" fmla="*/ 499051 w 2051041"/>
              <a:gd name="connsiteY1024" fmla="*/ 399423 h 2084191"/>
              <a:gd name="connsiteX1025" fmla="*/ 470210 w 2051041"/>
              <a:gd name="connsiteY1025" fmla="*/ 370037 h 2084191"/>
              <a:gd name="connsiteX1026" fmla="*/ 499596 w 2051041"/>
              <a:gd name="connsiteY1026" fmla="*/ 342284 h 2084191"/>
              <a:gd name="connsiteX1027" fmla="*/ 663392 w 2051041"/>
              <a:gd name="connsiteY1027" fmla="*/ 337387 h 2084191"/>
              <a:gd name="connsiteX1028" fmla="*/ 697131 w 2051041"/>
              <a:gd name="connsiteY1028" fmla="*/ 371126 h 2084191"/>
              <a:gd name="connsiteX1029" fmla="*/ 662304 w 2051041"/>
              <a:gd name="connsiteY1029" fmla="*/ 404321 h 2084191"/>
              <a:gd name="connsiteX1030" fmla="*/ 629109 w 2051041"/>
              <a:gd name="connsiteY1030" fmla="*/ 371126 h 2084191"/>
              <a:gd name="connsiteX1031" fmla="*/ 663392 w 2051041"/>
              <a:gd name="connsiteY1031" fmla="*/ 337387 h 2084191"/>
              <a:gd name="connsiteX1032" fmla="*/ 825556 w 2051041"/>
              <a:gd name="connsiteY1032" fmla="*/ 332489 h 2084191"/>
              <a:gd name="connsiteX1033" fmla="*/ 864737 w 2051041"/>
              <a:gd name="connsiteY1033" fmla="*/ 370037 h 2084191"/>
              <a:gd name="connsiteX1034" fmla="*/ 826645 w 2051041"/>
              <a:gd name="connsiteY1034" fmla="*/ 409218 h 2084191"/>
              <a:gd name="connsiteX1035" fmla="*/ 787464 w 2051041"/>
              <a:gd name="connsiteY1035" fmla="*/ 371126 h 2084191"/>
              <a:gd name="connsiteX1036" fmla="*/ 825556 w 2051041"/>
              <a:gd name="connsiteY1036" fmla="*/ 332489 h 2084191"/>
              <a:gd name="connsiteX1037" fmla="*/ 989898 w 2051041"/>
              <a:gd name="connsiteY1037" fmla="*/ 328680 h 2084191"/>
              <a:gd name="connsiteX1038" fmla="*/ 1031255 w 2051041"/>
              <a:gd name="connsiteY1038" fmla="*/ 371126 h 2084191"/>
              <a:gd name="connsiteX1039" fmla="*/ 989354 w 2051041"/>
              <a:gd name="connsiteY1039" fmla="*/ 413027 h 2084191"/>
              <a:gd name="connsiteX1040" fmla="*/ 947452 w 2051041"/>
              <a:gd name="connsiteY1040" fmla="*/ 370037 h 2084191"/>
              <a:gd name="connsiteX1041" fmla="*/ 989898 w 2051041"/>
              <a:gd name="connsiteY1041" fmla="*/ 328680 h 2084191"/>
              <a:gd name="connsiteX1042" fmla="*/ 1153150 w 2051041"/>
              <a:gd name="connsiteY1042" fmla="*/ 326504 h 2084191"/>
              <a:gd name="connsiteX1043" fmla="*/ 1197228 w 2051041"/>
              <a:gd name="connsiteY1043" fmla="*/ 370582 h 2084191"/>
              <a:gd name="connsiteX1044" fmla="*/ 1152606 w 2051041"/>
              <a:gd name="connsiteY1044" fmla="*/ 414661 h 2084191"/>
              <a:gd name="connsiteX1045" fmla="*/ 1108528 w 2051041"/>
              <a:gd name="connsiteY1045" fmla="*/ 370038 h 2084191"/>
              <a:gd name="connsiteX1046" fmla="*/ 1153150 w 2051041"/>
              <a:gd name="connsiteY1046" fmla="*/ 326504 h 2084191"/>
              <a:gd name="connsiteX1047" fmla="*/ 1317492 w 2051041"/>
              <a:gd name="connsiteY1047" fmla="*/ 323239 h 2084191"/>
              <a:gd name="connsiteX1048" fmla="*/ 1364835 w 2051041"/>
              <a:gd name="connsiteY1048" fmla="*/ 372215 h 2084191"/>
              <a:gd name="connsiteX1049" fmla="*/ 1314771 w 2051041"/>
              <a:gd name="connsiteY1049" fmla="*/ 419014 h 2084191"/>
              <a:gd name="connsiteX1050" fmla="*/ 1268516 w 2051041"/>
              <a:gd name="connsiteY1050" fmla="*/ 370582 h 2084191"/>
              <a:gd name="connsiteX1051" fmla="*/ 1317492 w 2051041"/>
              <a:gd name="connsiteY1051" fmla="*/ 323239 h 2084191"/>
              <a:gd name="connsiteX1052" fmla="*/ 1479112 w 2051041"/>
              <a:gd name="connsiteY1052" fmla="*/ 320517 h 2084191"/>
              <a:gd name="connsiteX1053" fmla="*/ 1529720 w 2051041"/>
              <a:gd name="connsiteY1053" fmla="*/ 371670 h 2084191"/>
              <a:gd name="connsiteX1054" fmla="*/ 1478568 w 2051041"/>
              <a:gd name="connsiteY1054" fmla="*/ 420101 h 2084191"/>
              <a:gd name="connsiteX1055" fmla="*/ 1429592 w 2051041"/>
              <a:gd name="connsiteY1055" fmla="*/ 370037 h 2084191"/>
              <a:gd name="connsiteX1056" fmla="*/ 1479112 w 2051041"/>
              <a:gd name="connsiteY1056" fmla="*/ 320517 h 2084191"/>
              <a:gd name="connsiteX1057" fmla="*/ 1642364 w 2051041"/>
              <a:gd name="connsiteY1057" fmla="*/ 318341 h 2084191"/>
              <a:gd name="connsiteX1058" fmla="*/ 1695694 w 2051041"/>
              <a:gd name="connsiteY1058" fmla="*/ 370582 h 2084191"/>
              <a:gd name="connsiteX1059" fmla="*/ 1643453 w 2051041"/>
              <a:gd name="connsiteY1059" fmla="*/ 424455 h 2084191"/>
              <a:gd name="connsiteX1060" fmla="*/ 1589035 w 2051041"/>
              <a:gd name="connsiteY1060" fmla="*/ 371670 h 2084191"/>
              <a:gd name="connsiteX1061" fmla="*/ 1642364 w 2051041"/>
              <a:gd name="connsiteY1061" fmla="*/ 318341 h 2084191"/>
              <a:gd name="connsiteX1062" fmla="*/ 90919 w 2051041"/>
              <a:gd name="connsiteY1062" fmla="*/ 273718 h 2084191"/>
              <a:gd name="connsiteX1063" fmla="*/ 106700 w 2051041"/>
              <a:gd name="connsiteY1063" fmla="*/ 288411 h 2084191"/>
              <a:gd name="connsiteX1064" fmla="*/ 91463 w 2051041"/>
              <a:gd name="connsiteY1064" fmla="*/ 303648 h 2084191"/>
              <a:gd name="connsiteX1065" fmla="*/ 76770 w 2051041"/>
              <a:gd name="connsiteY1065" fmla="*/ 288411 h 2084191"/>
              <a:gd name="connsiteX1066" fmla="*/ 90919 w 2051041"/>
              <a:gd name="connsiteY1066" fmla="*/ 273718 h 2084191"/>
              <a:gd name="connsiteX1067" fmla="*/ 254716 w 2051041"/>
              <a:gd name="connsiteY1067" fmla="*/ 267733 h 2084191"/>
              <a:gd name="connsiteX1068" fmla="*/ 276483 w 2051041"/>
              <a:gd name="connsiteY1068" fmla="*/ 288956 h 2084191"/>
              <a:gd name="connsiteX1069" fmla="*/ 254172 w 2051041"/>
              <a:gd name="connsiteY1069" fmla="*/ 311811 h 2084191"/>
              <a:gd name="connsiteX1070" fmla="*/ 232405 w 2051041"/>
              <a:gd name="connsiteY1070" fmla="*/ 289500 h 2084191"/>
              <a:gd name="connsiteX1071" fmla="*/ 254716 w 2051041"/>
              <a:gd name="connsiteY1071" fmla="*/ 267733 h 2084191"/>
              <a:gd name="connsiteX1072" fmla="*/ 1941117 w 2051041"/>
              <a:gd name="connsiteY1072" fmla="*/ 263202 h 2084191"/>
              <a:gd name="connsiteX1073" fmla="*/ 1936219 w 2051041"/>
              <a:gd name="connsiteY1073" fmla="*/ 266467 h 2084191"/>
              <a:gd name="connsiteX1074" fmla="*/ 1938396 w 2051041"/>
              <a:gd name="connsiteY1074" fmla="*/ 272453 h 2084191"/>
              <a:gd name="connsiteX1075" fmla="*/ 1932954 w 2051041"/>
              <a:gd name="connsiteY1075" fmla="*/ 325782 h 2084191"/>
              <a:gd name="connsiteX1076" fmla="*/ 1930777 w 2051041"/>
              <a:gd name="connsiteY1076" fmla="*/ 331224 h 2084191"/>
              <a:gd name="connsiteX1077" fmla="*/ 1936219 w 2051041"/>
              <a:gd name="connsiteY1077" fmla="*/ 330136 h 2084191"/>
              <a:gd name="connsiteX1078" fmla="*/ 1966693 w 2051041"/>
              <a:gd name="connsiteY1078" fmla="*/ 320340 h 2084191"/>
              <a:gd name="connsiteX1079" fmla="*/ 1998799 w 2051041"/>
              <a:gd name="connsiteY1079" fmla="*/ 328503 h 2084191"/>
              <a:gd name="connsiteX1080" fmla="*/ 2003153 w 2051041"/>
              <a:gd name="connsiteY1080" fmla="*/ 330136 h 2084191"/>
              <a:gd name="connsiteX1081" fmla="*/ 2001520 w 2051041"/>
              <a:gd name="connsiteY1081" fmla="*/ 324694 h 2084191"/>
              <a:gd name="connsiteX1082" fmla="*/ 1994446 w 2051041"/>
              <a:gd name="connsiteY1082" fmla="*/ 309457 h 2084191"/>
              <a:gd name="connsiteX1083" fmla="*/ 1998255 w 2051041"/>
              <a:gd name="connsiteY1083" fmla="*/ 267555 h 2084191"/>
              <a:gd name="connsiteX1084" fmla="*/ 2000976 w 2051041"/>
              <a:gd name="connsiteY1084" fmla="*/ 263746 h 2084191"/>
              <a:gd name="connsiteX1085" fmla="*/ 1995534 w 2051041"/>
              <a:gd name="connsiteY1085" fmla="*/ 263746 h 2084191"/>
              <a:gd name="connsiteX1086" fmla="*/ 1941117 w 2051041"/>
              <a:gd name="connsiteY1086" fmla="*/ 263202 h 2084191"/>
              <a:gd name="connsiteX1087" fmla="*/ 417425 w 2051041"/>
              <a:gd name="connsiteY1087" fmla="*/ 262291 h 2084191"/>
              <a:gd name="connsiteX1088" fmla="*/ 445178 w 2051041"/>
              <a:gd name="connsiteY1088" fmla="*/ 288956 h 2084191"/>
              <a:gd name="connsiteX1089" fmla="*/ 417969 w 2051041"/>
              <a:gd name="connsiteY1089" fmla="*/ 317253 h 2084191"/>
              <a:gd name="connsiteX1090" fmla="*/ 390216 w 2051041"/>
              <a:gd name="connsiteY1090" fmla="*/ 290044 h 2084191"/>
              <a:gd name="connsiteX1091" fmla="*/ 417425 w 2051041"/>
              <a:gd name="connsiteY1091" fmla="*/ 262291 h 2084191"/>
              <a:gd name="connsiteX1092" fmla="*/ 580678 w 2051041"/>
              <a:gd name="connsiteY1092" fmla="*/ 256304 h 2084191"/>
              <a:gd name="connsiteX1093" fmla="*/ 613872 w 2051041"/>
              <a:gd name="connsiteY1093" fmla="*/ 288955 h 2084191"/>
              <a:gd name="connsiteX1094" fmla="*/ 581222 w 2051041"/>
              <a:gd name="connsiteY1094" fmla="*/ 322150 h 2084191"/>
              <a:gd name="connsiteX1095" fmla="*/ 548027 w 2051041"/>
              <a:gd name="connsiteY1095" fmla="*/ 289499 h 2084191"/>
              <a:gd name="connsiteX1096" fmla="*/ 580678 w 2051041"/>
              <a:gd name="connsiteY1096" fmla="*/ 256304 h 2084191"/>
              <a:gd name="connsiteX1097" fmla="*/ 743930 w 2051041"/>
              <a:gd name="connsiteY1097" fmla="*/ 251951 h 2084191"/>
              <a:gd name="connsiteX1098" fmla="*/ 782022 w 2051041"/>
              <a:gd name="connsiteY1098" fmla="*/ 289499 h 2084191"/>
              <a:gd name="connsiteX1099" fmla="*/ 744474 w 2051041"/>
              <a:gd name="connsiteY1099" fmla="*/ 326503 h 2084191"/>
              <a:gd name="connsiteX1100" fmla="*/ 707470 w 2051041"/>
              <a:gd name="connsiteY1100" fmla="*/ 289499 h 2084191"/>
              <a:gd name="connsiteX1101" fmla="*/ 743930 w 2051041"/>
              <a:gd name="connsiteY1101" fmla="*/ 251951 h 2084191"/>
              <a:gd name="connsiteX1102" fmla="*/ 907183 w 2051041"/>
              <a:gd name="connsiteY1102" fmla="*/ 249775 h 2084191"/>
              <a:gd name="connsiteX1103" fmla="*/ 947452 w 2051041"/>
              <a:gd name="connsiteY1103" fmla="*/ 289500 h 2084191"/>
              <a:gd name="connsiteX1104" fmla="*/ 908271 w 2051041"/>
              <a:gd name="connsiteY1104" fmla="*/ 329225 h 2084191"/>
              <a:gd name="connsiteX1105" fmla="*/ 867458 w 2051041"/>
              <a:gd name="connsiteY1105" fmla="*/ 290044 h 2084191"/>
              <a:gd name="connsiteX1106" fmla="*/ 907183 w 2051041"/>
              <a:gd name="connsiteY1106" fmla="*/ 249775 h 2084191"/>
              <a:gd name="connsiteX1107" fmla="*/ 1070435 w 2051041"/>
              <a:gd name="connsiteY1107" fmla="*/ 245965 h 2084191"/>
              <a:gd name="connsiteX1108" fmla="*/ 1114513 w 2051041"/>
              <a:gd name="connsiteY1108" fmla="*/ 290043 h 2084191"/>
              <a:gd name="connsiteX1109" fmla="*/ 1069347 w 2051041"/>
              <a:gd name="connsiteY1109" fmla="*/ 333578 h 2084191"/>
              <a:gd name="connsiteX1110" fmla="*/ 1026357 w 2051041"/>
              <a:gd name="connsiteY1110" fmla="*/ 288955 h 2084191"/>
              <a:gd name="connsiteX1111" fmla="*/ 1070435 w 2051041"/>
              <a:gd name="connsiteY1111" fmla="*/ 245965 h 2084191"/>
              <a:gd name="connsiteX1112" fmla="*/ 1233689 w 2051041"/>
              <a:gd name="connsiteY1112" fmla="*/ 241613 h 2084191"/>
              <a:gd name="connsiteX1113" fmla="*/ 1282120 w 2051041"/>
              <a:gd name="connsiteY1113" fmla="*/ 288412 h 2084191"/>
              <a:gd name="connsiteX1114" fmla="*/ 1235321 w 2051041"/>
              <a:gd name="connsiteY1114" fmla="*/ 335755 h 2084191"/>
              <a:gd name="connsiteX1115" fmla="*/ 1187434 w 2051041"/>
              <a:gd name="connsiteY1115" fmla="*/ 289500 h 2084191"/>
              <a:gd name="connsiteX1116" fmla="*/ 1233689 w 2051041"/>
              <a:gd name="connsiteY1116" fmla="*/ 241613 h 2084191"/>
              <a:gd name="connsiteX1117" fmla="*/ 1397485 w 2051041"/>
              <a:gd name="connsiteY1117" fmla="*/ 238891 h 2084191"/>
              <a:gd name="connsiteX1118" fmla="*/ 1448094 w 2051041"/>
              <a:gd name="connsiteY1118" fmla="*/ 288955 h 2084191"/>
              <a:gd name="connsiteX1119" fmla="*/ 1398029 w 2051041"/>
              <a:gd name="connsiteY1119" fmla="*/ 338475 h 2084191"/>
              <a:gd name="connsiteX1120" fmla="*/ 1348509 w 2051041"/>
              <a:gd name="connsiteY1120" fmla="*/ 289499 h 2084191"/>
              <a:gd name="connsiteX1121" fmla="*/ 1397485 w 2051041"/>
              <a:gd name="connsiteY1121" fmla="*/ 238891 h 2084191"/>
              <a:gd name="connsiteX1122" fmla="*/ 1559650 w 2051041"/>
              <a:gd name="connsiteY1122" fmla="*/ 237258 h 2084191"/>
              <a:gd name="connsiteX1123" fmla="*/ 1613523 w 2051041"/>
              <a:gd name="connsiteY1123" fmla="*/ 288955 h 2084191"/>
              <a:gd name="connsiteX1124" fmla="*/ 1560738 w 2051041"/>
              <a:gd name="connsiteY1124" fmla="*/ 342829 h 2084191"/>
              <a:gd name="connsiteX1125" fmla="*/ 1507953 w 2051041"/>
              <a:gd name="connsiteY1125" fmla="*/ 289499 h 2084191"/>
              <a:gd name="connsiteX1126" fmla="*/ 1559650 w 2051041"/>
              <a:gd name="connsiteY1126" fmla="*/ 237258 h 2084191"/>
              <a:gd name="connsiteX1127" fmla="*/ 9837 w 2051041"/>
              <a:gd name="connsiteY1127" fmla="*/ 198078 h 2084191"/>
              <a:gd name="connsiteX1128" fmla="*/ 19632 w 2051041"/>
              <a:gd name="connsiteY1128" fmla="*/ 207873 h 2084191"/>
              <a:gd name="connsiteX1129" fmla="*/ 10381 w 2051041"/>
              <a:gd name="connsiteY1129" fmla="*/ 218213 h 2084191"/>
              <a:gd name="connsiteX1130" fmla="*/ 42 w 2051041"/>
              <a:gd name="connsiteY1130" fmla="*/ 207873 h 2084191"/>
              <a:gd name="connsiteX1131" fmla="*/ 9837 w 2051041"/>
              <a:gd name="connsiteY1131" fmla="*/ 198078 h 2084191"/>
              <a:gd name="connsiteX1132" fmla="*/ 173090 w 2051041"/>
              <a:gd name="connsiteY1132" fmla="*/ 187739 h 2084191"/>
              <a:gd name="connsiteX1133" fmla="*/ 192136 w 2051041"/>
              <a:gd name="connsiteY1133" fmla="*/ 207329 h 2084191"/>
              <a:gd name="connsiteX1134" fmla="*/ 172546 w 2051041"/>
              <a:gd name="connsiteY1134" fmla="*/ 227464 h 2084191"/>
              <a:gd name="connsiteX1135" fmla="*/ 154044 w 2051041"/>
              <a:gd name="connsiteY1135" fmla="*/ 208418 h 2084191"/>
              <a:gd name="connsiteX1136" fmla="*/ 173090 w 2051041"/>
              <a:gd name="connsiteY1136" fmla="*/ 187739 h 2084191"/>
              <a:gd name="connsiteX1137" fmla="*/ 336887 w 2051041"/>
              <a:gd name="connsiteY1137" fmla="*/ 182297 h 2084191"/>
              <a:gd name="connsiteX1138" fmla="*/ 363007 w 2051041"/>
              <a:gd name="connsiteY1138" fmla="*/ 207329 h 2084191"/>
              <a:gd name="connsiteX1139" fmla="*/ 336887 w 2051041"/>
              <a:gd name="connsiteY1139" fmla="*/ 233994 h 2084191"/>
              <a:gd name="connsiteX1140" fmla="*/ 310766 w 2051041"/>
              <a:gd name="connsiteY1140" fmla="*/ 208961 h 2084191"/>
              <a:gd name="connsiteX1141" fmla="*/ 336887 w 2051041"/>
              <a:gd name="connsiteY1141" fmla="*/ 182297 h 2084191"/>
              <a:gd name="connsiteX1142" fmla="*/ 1856225 w 2051041"/>
              <a:gd name="connsiteY1142" fmla="*/ 180487 h 2084191"/>
              <a:gd name="connsiteX1143" fmla="*/ 1855681 w 2051041"/>
              <a:gd name="connsiteY1143" fmla="*/ 185929 h 2084191"/>
              <a:gd name="connsiteX1144" fmla="*/ 1851872 w 2051041"/>
              <a:gd name="connsiteY1144" fmla="*/ 244700 h 2084191"/>
              <a:gd name="connsiteX1145" fmla="*/ 1851328 w 2051041"/>
              <a:gd name="connsiteY1145" fmla="*/ 247965 h 2084191"/>
              <a:gd name="connsiteX1146" fmla="*/ 1854593 w 2051041"/>
              <a:gd name="connsiteY1146" fmla="*/ 247421 h 2084191"/>
              <a:gd name="connsiteX1147" fmla="*/ 1899215 w 2051041"/>
              <a:gd name="connsiteY1147" fmla="*/ 238714 h 2084191"/>
              <a:gd name="connsiteX1148" fmla="*/ 1913908 w 2051041"/>
              <a:gd name="connsiteY1148" fmla="*/ 243067 h 2084191"/>
              <a:gd name="connsiteX1149" fmla="*/ 1918806 w 2051041"/>
              <a:gd name="connsiteY1149" fmla="*/ 242523 h 2084191"/>
              <a:gd name="connsiteX1150" fmla="*/ 1918261 w 2051041"/>
              <a:gd name="connsiteY1150" fmla="*/ 238170 h 2084191"/>
              <a:gd name="connsiteX1151" fmla="*/ 1917173 w 2051041"/>
              <a:gd name="connsiteY1151" fmla="*/ 185929 h 2084191"/>
              <a:gd name="connsiteX1152" fmla="*/ 1918261 w 2051041"/>
              <a:gd name="connsiteY1152" fmla="*/ 181576 h 2084191"/>
              <a:gd name="connsiteX1153" fmla="*/ 1913908 w 2051041"/>
              <a:gd name="connsiteY1153" fmla="*/ 182664 h 2084191"/>
              <a:gd name="connsiteX1154" fmla="*/ 1860579 w 2051041"/>
              <a:gd name="connsiteY1154" fmla="*/ 180487 h 2084191"/>
              <a:gd name="connsiteX1155" fmla="*/ 1856225 w 2051041"/>
              <a:gd name="connsiteY1155" fmla="*/ 180487 h 2084191"/>
              <a:gd name="connsiteX1156" fmla="*/ 499595 w 2051041"/>
              <a:gd name="connsiteY1156" fmla="*/ 175767 h 2084191"/>
              <a:gd name="connsiteX1157" fmla="*/ 531158 w 2051041"/>
              <a:gd name="connsiteY1157" fmla="*/ 207874 h 2084191"/>
              <a:gd name="connsiteX1158" fmla="*/ 498507 w 2051041"/>
              <a:gd name="connsiteY1158" fmla="*/ 238347 h 2084191"/>
              <a:gd name="connsiteX1159" fmla="*/ 468033 w 2051041"/>
              <a:gd name="connsiteY1159" fmla="*/ 207329 h 2084191"/>
              <a:gd name="connsiteX1160" fmla="*/ 499595 w 2051041"/>
              <a:gd name="connsiteY1160" fmla="*/ 175767 h 2084191"/>
              <a:gd name="connsiteX1161" fmla="*/ 662304 w 2051041"/>
              <a:gd name="connsiteY1161" fmla="*/ 173046 h 2084191"/>
              <a:gd name="connsiteX1162" fmla="*/ 697676 w 2051041"/>
              <a:gd name="connsiteY1162" fmla="*/ 207873 h 2084191"/>
              <a:gd name="connsiteX1163" fmla="*/ 662304 w 2051041"/>
              <a:gd name="connsiteY1163" fmla="*/ 242156 h 2084191"/>
              <a:gd name="connsiteX1164" fmla="*/ 628021 w 2051041"/>
              <a:gd name="connsiteY1164" fmla="*/ 207873 h 2084191"/>
              <a:gd name="connsiteX1165" fmla="*/ 662304 w 2051041"/>
              <a:gd name="connsiteY1165" fmla="*/ 173046 h 2084191"/>
              <a:gd name="connsiteX1166" fmla="*/ 826645 w 2051041"/>
              <a:gd name="connsiteY1166" fmla="*/ 168148 h 2084191"/>
              <a:gd name="connsiteX1167" fmla="*/ 864737 w 2051041"/>
              <a:gd name="connsiteY1167" fmla="*/ 207329 h 2084191"/>
              <a:gd name="connsiteX1168" fmla="*/ 826100 w 2051041"/>
              <a:gd name="connsiteY1168" fmla="*/ 247054 h 2084191"/>
              <a:gd name="connsiteX1169" fmla="*/ 787464 w 2051041"/>
              <a:gd name="connsiteY1169" fmla="*/ 207873 h 2084191"/>
              <a:gd name="connsiteX1170" fmla="*/ 826645 w 2051041"/>
              <a:gd name="connsiteY1170" fmla="*/ 168148 h 2084191"/>
              <a:gd name="connsiteX1171" fmla="*/ 987721 w 2051041"/>
              <a:gd name="connsiteY1171" fmla="*/ 164883 h 2084191"/>
              <a:gd name="connsiteX1172" fmla="*/ 1031799 w 2051041"/>
              <a:gd name="connsiteY1172" fmla="*/ 207329 h 2084191"/>
              <a:gd name="connsiteX1173" fmla="*/ 988809 w 2051041"/>
              <a:gd name="connsiteY1173" fmla="*/ 250319 h 2084191"/>
              <a:gd name="connsiteX1174" fmla="*/ 945819 w 2051041"/>
              <a:gd name="connsiteY1174" fmla="*/ 208417 h 2084191"/>
              <a:gd name="connsiteX1175" fmla="*/ 987721 w 2051041"/>
              <a:gd name="connsiteY1175" fmla="*/ 164883 h 2084191"/>
              <a:gd name="connsiteX1176" fmla="*/ 1153150 w 2051041"/>
              <a:gd name="connsiteY1176" fmla="*/ 162707 h 2084191"/>
              <a:gd name="connsiteX1177" fmla="*/ 1197772 w 2051041"/>
              <a:gd name="connsiteY1177" fmla="*/ 207874 h 2084191"/>
              <a:gd name="connsiteX1178" fmla="*/ 1151517 w 2051041"/>
              <a:gd name="connsiteY1178" fmla="*/ 253584 h 2084191"/>
              <a:gd name="connsiteX1179" fmla="*/ 1107439 w 2051041"/>
              <a:gd name="connsiteY1179" fmla="*/ 207329 h 2084191"/>
              <a:gd name="connsiteX1180" fmla="*/ 1153150 w 2051041"/>
              <a:gd name="connsiteY1180" fmla="*/ 162707 h 2084191"/>
              <a:gd name="connsiteX1181" fmla="*/ 1315315 w 2051041"/>
              <a:gd name="connsiteY1181" fmla="*/ 158353 h 2084191"/>
              <a:gd name="connsiteX1182" fmla="*/ 1365379 w 2051041"/>
              <a:gd name="connsiteY1182" fmla="*/ 206785 h 2084191"/>
              <a:gd name="connsiteX1183" fmla="*/ 1315859 w 2051041"/>
              <a:gd name="connsiteY1183" fmla="*/ 256305 h 2084191"/>
              <a:gd name="connsiteX1184" fmla="*/ 1266883 w 2051041"/>
              <a:gd name="connsiteY1184" fmla="*/ 207873 h 2084191"/>
              <a:gd name="connsiteX1185" fmla="*/ 1315315 w 2051041"/>
              <a:gd name="connsiteY1185" fmla="*/ 158353 h 2084191"/>
              <a:gd name="connsiteX1186" fmla="*/ 1478567 w 2051041"/>
              <a:gd name="connsiteY1186" fmla="*/ 156721 h 2084191"/>
              <a:gd name="connsiteX1187" fmla="*/ 1529720 w 2051041"/>
              <a:gd name="connsiteY1187" fmla="*/ 207329 h 2084191"/>
              <a:gd name="connsiteX1188" fmla="*/ 1478567 w 2051041"/>
              <a:gd name="connsiteY1188" fmla="*/ 258482 h 2084191"/>
              <a:gd name="connsiteX1189" fmla="*/ 1427959 w 2051041"/>
              <a:gd name="connsiteY1189" fmla="*/ 207874 h 2084191"/>
              <a:gd name="connsiteX1190" fmla="*/ 1478567 w 2051041"/>
              <a:gd name="connsiteY1190" fmla="*/ 156721 h 2084191"/>
              <a:gd name="connsiteX1191" fmla="*/ 1644541 w 2051041"/>
              <a:gd name="connsiteY1191" fmla="*/ 153456 h 2084191"/>
              <a:gd name="connsiteX1192" fmla="*/ 1697326 w 2051041"/>
              <a:gd name="connsiteY1192" fmla="*/ 209506 h 2084191"/>
              <a:gd name="connsiteX1193" fmla="*/ 1641276 w 2051041"/>
              <a:gd name="connsiteY1193" fmla="*/ 262835 h 2084191"/>
              <a:gd name="connsiteX1194" fmla="*/ 1587947 w 2051041"/>
              <a:gd name="connsiteY1194" fmla="*/ 206785 h 2084191"/>
              <a:gd name="connsiteX1195" fmla="*/ 1644541 w 2051041"/>
              <a:gd name="connsiteY1195" fmla="*/ 153456 h 2084191"/>
              <a:gd name="connsiteX1196" fmla="*/ 91463 w 2051041"/>
              <a:gd name="connsiteY1196" fmla="*/ 109922 h 2084191"/>
              <a:gd name="connsiteX1197" fmla="*/ 107244 w 2051041"/>
              <a:gd name="connsiteY1197" fmla="*/ 126247 h 2084191"/>
              <a:gd name="connsiteX1198" fmla="*/ 91463 w 2051041"/>
              <a:gd name="connsiteY1198" fmla="*/ 142028 h 2084191"/>
              <a:gd name="connsiteX1199" fmla="*/ 75682 w 2051041"/>
              <a:gd name="connsiteY1199" fmla="*/ 126247 h 2084191"/>
              <a:gd name="connsiteX1200" fmla="*/ 91463 w 2051041"/>
              <a:gd name="connsiteY1200" fmla="*/ 109922 h 2084191"/>
              <a:gd name="connsiteX1201" fmla="*/ 1942341 w 2051041"/>
              <a:gd name="connsiteY1201" fmla="*/ 104915 h 2084191"/>
              <a:gd name="connsiteX1202" fmla="*/ 1942205 w 2051041"/>
              <a:gd name="connsiteY1202" fmla="*/ 111377 h 2084191"/>
              <a:gd name="connsiteX1203" fmla="*/ 1946559 w 2051041"/>
              <a:gd name="connsiteY1203" fmla="*/ 131511 h 2084191"/>
              <a:gd name="connsiteX1204" fmla="*/ 1939484 w 2051041"/>
              <a:gd name="connsiteY1204" fmla="*/ 157088 h 2084191"/>
              <a:gd name="connsiteX1205" fmla="*/ 1941117 w 2051041"/>
              <a:gd name="connsiteY1205" fmla="*/ 160353 h 2084191"/>
              <a:gd name="connsiteX1206" fmla="*/ 1986828 w 2051041"/>
              <a:gd name="connsiteY1206" fmla="*/ 157088 h 2084191"/>
              <a:gd name="connsiteX1207" fmla="*/ 1987916 w 2051041"/>
              <a:gd name="connsiteY1207" fmla="*/ 157088 h 2084191"/>
              <a:gd name="connsiteX1208" fmla="*/ 1993902 w 2051041"/>
              <a:gd name="connsiteY1208" fmla="*/ 150013 h 2084191"/>
              <a:gd name="connsiteX1209" fmla="*/ 1993902 w 2051041"/>
              <a:gd name="connsiteY1209" fmla="*/ 109744 h 2084191"/>
              <a:gd name="connsiteX1210" fmla="*/ 1989004 w 2051041"/>
              <a:gd name="connsiteY1210" fmla="*/ 105391 h 2084191"/>
              <a:gd name="connsiteX1211" fmla="*/ 1948191 w 2051041"/>
              <a:gd name="connsiteY1211" fmla="*/ 105391 h 2084191"/>
              <a:gd name="connsiteX1212" fmla="*/ 1942341 w 2051041"/>
              <a:gd name="connsiteY1212" fmla="*/ 104915 h 2084191"/>
              <a:gd name="connsiteX1213" fmla="*/ 255804 w 2051041"/>
              <a:gd name="connsiteY1213" fmla="*/ 103392 h 2084191"/>
              <a:gd name="connsiteX1214" fmla="*/ 277571 w 2051041"/>
              <a:gd name="connsiteY1214" fmla="*/ 126791 h 2084191"/>
              <a:gd name="connsiteX1215" fmla="*/ 254172 w 2051041"/>
              <a:gd name="connsiteY1215" fmla="*/ 148014 h 2084191"/>
              <a:gd name="connsiteX1216" fmla="*/ 232405 w 2051041"/>
              <a:gd name="connsiteY1216" fmla="*/ 125159 h 2084191"/>
              <a:gd name="connsiteX1217" fmla="*/ 255804 w 2051041"/>
              <a:gd name="connsiteY1217" fmla="*/ 103392 h 2084191"/>
              <a:gd name="connsiteX1218" fmla="*/ 1773511 w 2051041"/>
              <a:gd name="connsiteY1218" fmla="*/ 99405 h 2084191"/>
              <a:gd name="connsiteX1219" fmla="*/ 1773511 w 2051041"/>
              <a:gd name="connsiteY1219" fmla="*/ 107023 h 2084191"/>
              <a:gd name="connsiteX1220" fmla="*/ 1780585 w 2051041"/>
              <a:gd name="connsiteY1220" fmla="*/ 130423 h 2084191"/>
              <a:gd name="connsiteX1221" fmla="*/ 1773511 w 2051041"/>
              <a:gd name="connsiteY1221" fmla="*/ 155999 h 2084191"/>
              <a:gd name="connsiteX1222" fmla="*/ 1774055 w 2051041"/>
              <a:gd name="connsiteY1222" fmla="*/ 161985 h 2084191"/>
              <a:gd name="connsiteX1223" fmla="*/ 1780041 w 2051041"/>
              <a:gd name="connsiteY1223" fmla="*/ 162529 h 2084191"/>
              <a:gd name="connsiteX1224" fmla="*/ 1811059 w 2051041"/>
              <a:gd name="connsiteY1224" fmla="*/ 157632 h 2084191"/>
              <a:gd name="connsiteX1225" fmla="*/ 1829561 w 2051041"/>
              <a:gd name="connsiteY1225" fmla="*/ 161985 h 2084191"/>
              <a:gd name="connsiteX1226" fmla="*/ 1836635 w 2051041"/>
              <a:gd name="connsiteY1226" fmla="*/ 161985 h 2084191"/>
              <a:gd name="connsiteX1227" fmla="*/ 1833914 w 2051041"/>
              <a:gd name="connsiteY1227" fmla="*/ 157088 h 2084191"/>
              <a:gd name="connsiteX1228" fmla="*/ 1834458 w 2051041"/>
              <a:gd name="connsiteY1228" fmla="*/ 104303 h 2084191"/>
              <a:gd name="connsiteX1229" fmla="*/ 1835547 w 2051041"/>
              <a:gd name="connsiteY1229" fmla="*/ 99405 h 2084191"/>
              <a:gd name="connsiteX1230" fmla="*/ 1831193 w 2051041"/>
              <a:gd name="connsiteY1230" fmla="*/ 101038 h 2084191"/>
              <a:gd name="connsiteX1231" fmla="*/ 1780041 w 2051041"/>
              <a:gd name="connsiteY1231" fmla="*/ 101582 h 2084191"/>
              <a:gd name="connsiteX1232" fmla="*/ 1773511 w 2051041"/>
              <a:gd name="connsiteY1232" fmla="*/ 99405 h 2084191"/>
              <a:gd name="connsiteX1233" fmla="*/ 417424 w 2051041"/>
              <a:gd name="connsiteY1233" fmla="*/ 97950 h 2084191"/>
              <a:gd name="connsiteX1234" fmla="*/ 445721 w 2051041"/>
              <a:gd name="connsiteY1234" fmla="*/ 126247 h 2084191"/>
              <a:gd name="connsiteX1235" fmla="*/ 417424 w 2051041"/>
              <a:gd name="connsiteY1235" fmla="*/ 153456 h 2084191"/>
              <a:gd name="connsiteX1236" fmla="*/ 390215 w 2051041"/>
              <a:gd name="connsiteY1236" fmla="*/ 125159 h 2084191"/>
              <a:gd name="connsiteX1237" fmla="*/ 417424 w 2051041"/>
              <a:gd name="connsiteY1237" fmla="*/ 97950 h 2084191"/>
              <a:gd name="connsiteX1238" fmla="*/ 580677 w 2051041"/>
              <a:gd name="connsiteY1238" fmla="*/ 92508 h 2084191"/>
              <a:gd name="connsiteX1239" fmla="*/ 614960 w 2051041"/>
              <a:gd name="connsiteY1239" fmla="*/ 125159 h 2084191"/>
              <a:gd name="connsiteX1240" fmla="*/ 581766 w 2051041"/>
              <a:gd name="connsiteY1240" fmla="*/ 158353 h 2084191"/>
              <a:gd name="connsiteX1241" fmla="*/ 548571 w 2051041"/>
              <a:gd name="connsiteY1241" fmla="*/ 125703 h 2084191"/>
              <a:gd name="connsiteX1242" fmla="*/ 580677 w 2051041"/>
              <a:gd name="connsiteY1242" fmla="*/ 92508 h 2084191"/>
              <a:gd name="connsiteX1243" fmla="*/ 745019 w 2051041"/>
              <a:gd name="connsiteY1243" fmla="*/ 88154 h 2084191"/>
              <a:gd name="connsiteX1244" fmla="*/ 782567 w 2051041"/>
              <a:gd name="connsiteY1244" fmla="*/ 126791 h 2084191"/>
              <a:gd name="connsiteX1245" fmla="*/ 743930 w 2051041"/>
              <a:gd name="connsiteY1245" fmla="*/ 164339 h 2084191"/>
              <a:gd name="connsiteX1246" fmla="*/ 706382 w 2051041"/>
              <a:gd name="connsiteY1246" fmla="*/ 125702 h 2084191"/>
              <a:gd name="connsiteX1247" fmla="*/ 745019 w 2051041"/>
              <a:gd name="connsiteY1247" fmla="*/ 88154 h 2084191"/>
              <a:gd name="connsiteX1248" fmla="*/ 1685898 w 2051041"/>
              <a:gd name="connsiteY1248" fmla="*/ 84712 h 2084191"/>
              <a:gd name="connsiteX1249" fmla="*/ 1685681 w 2051041"/>
              <a:gd name="connsiteY1249" fmla="*/ 85147 h 2084191"/>
              <a:gd name="connsiteX1250" fmla="*/ 1685354 w 2051041"/>
              <a:gd name="connsiteY1250" fmla="*/ 85256 h 2084191"/>
              <a:gd name="connsiteX1251" fmla="*/ 1685898 w 2051041"/>
              <a:gd name="connsiteY1251" fmla="*/ 84712 h 2084191"/>
              <a:gd name="connsiteX1252" fmla="*/ 907183 w 2051041"/>
              <a:gd name="connsiteY1252" fmla="*/ 84345 h 2084191"/>
              <a:gd name="connsiteX1253" fmla="*/ 934935 w 2051041"/>
              <a:gd name="connsiteY1253" fmla="*/ 95228 h 2084191"/>
              <a:gd name="connsiteX1254" fmla="*/ 949628 w 2051041"/>
              <a:gd name="connsiteY1254" fmla="*/ 125158 h 2084191"/>
              <a:gd name="connsiteX1255" fmla="*/ 908271 w 2051041"/>
              <a:gd name="connsiteY1255" fmla="*/ 167060 h 2084191"/>
              <a:gd name="connsiteX1256" fmla="*/ 866369 w 2051041"/>
              <a:gd name="connsiteY1256" fmla="*/ 125702 h 2084191"/>
              <a:gd name="connsiteX1257" fmla="*/ 907183 w 2051041"/>
              <a:gd name="connsiteY1257" fmla="*/ 84345 h 2084191"/>
              <a:gd name="connsiteX1258" fmla="*/ 1070979 w 2051041"/>
              <a:gd name="connsiteY1258" fmla="*/ 82169 h 2084191"/>
              <a:gd name="connsiteX1259" fmla="*/ 1115602 w 2051041"/>
              <a:gd name="connsiteY1259" fmla="*/ 126247 h 2084191"/>
              <a:gd name="connsiteX1260" fmla="*/ 1071524 w 2051041"/>
              <a:gd name="connsiteY1260" fmla="*/ 170325 h 2084191"/>
              <a:gd name="connsiteX1261" fmla="*/ 1026357 w 2051041"/>
              <a:gd name="connsiteY1261" fmla="*/ 125703 h 2084191"/>
              <a:gd name="connsiteX1262" fmla="*/ 1070979 w 2051041"/>
              <a:gd name="connsiteY1262" fmla="*/ 82169 h 2084191"/>
              <a:gd name="connsiteX1263" fmla="*/ 1684811 w 2051041"/>
              <a:gd name="connsiteY1263" fmla="*/ 82168 h 2084191"/>
              <a:gd name="connsiteX1264" fmla="*/ 1684266 w 2051041"/>
              <a:gd name="connsiteY1264" fmla="*/ 82713 h 2084191"/>
              <a:gd name="connsiteX1265" fmla="*/ 1684469 w 2051041"/>
              <a:gd name="connsiteY1265" fmla="*/ 82365 h 2084191"/>
              <a:gd name="connsiteX1266" fmla="*/ 1234777 w 2051041"/>
              <a:gd name="connsiteY1266" fmla="*/ 78360 h 2084191"/>
              <a:gd name="connsiteX1267" fmla="*/ 1282664 w 2051041"/>
              <a:gd name="connsiteY1267" fmla="*/ 126791 h 2084191"/>
              <a:gd name="connsiteX1268" fmla="*/ 1234232 w 2051041"/>
              <a:gd name="connsiteY1268" fmla="*/ 174135 h 2084191"/>
              <a:gd name="connsiteX1269" fmla="*/ 1186889 w 2051041"/>
              <a:gd name="connsiteY1269" fmla="*/ 126791 h 2084191"/>
              <a:gd name="connsiteX1270" fmla="*/ 1234777 w 2051041"/>
              <a:gd name="connsiteY1270" fmla="*/ 78360 h 2084191"/>
              <a:gd name="connsiteX1271" fmla="*/ 1398574 w 2051041"/>
              <a:gd name="connsiteY1271" fmla="*/ 76182 h 2084191"/>
              <a:gd name="connsiteX1272" fmla="*/ 1448094 w 2051041"/>
              <a:gd name="connsiteY1272" fmla="*/ 127335 h 2084191"/>
              <a:gd name="connsiteX1273" fmla="*/ 1396941 w 2051041"/>
              <a:gd name="connsiteY1273" fmla="*/ 175766 h 2084191"/>
              <a:gd name="connsiteX1274" fmla="*/ 1347421 w 2051041"/>
              <a:gd name="connsiteY1274" fmla="*/ 125702 h 2084191"/>
              <a:gd name="connsiteX1275" fmla="*/ 1398574 w 2051041"/>
              <a:gd name="connsiteY1275" fmla="*/ 76182 h 2084191"/>
              <a:gd name="connsiteX1276" fmla="*/ 1561282 w 2051041"/>
              <a:gd name="connsiteY1276" fmla="*/ 72373 h 2084191"/>
              <a:gd name="connsiteX1277" fmla="*/ 1614611 w 2051041"/>
              <a:gd name="connsiteY1277" fmla="*/ 126247 h 2084191"/>
              <a:gd name="connsiteX1278" fmla="*/ 1560738 w 2051041"/>
              <a:gd name="connsiteY1278" fmla="*/ 179576 h 2084191"/>
              <a:gd name="connsiteX1279" fmla="*/ 1507409 w 2051041"/>
              <a:gd name="connsiteY1279" fmla="*/ 126247 h 2084191"/>
              <a:gd name="connsiteX1280" fmla="*/ 1561282 w 2051041"/>
              <a:gd name="connsiteY1280" fmla="*/ 72373 h 2084191"/>
              <a:gd name="connsiteX1281" fmla="*/ 10381 w 2051041"/>
              <a:gd name="connsiteY1281" fmla="*/ 33737 h 2084191"/>
              <a:gd name="connsiteX1282" fmla="*/ 20720 w 2051041"/>
              <a:gd name="connsiteY1282" fmla="*/ 45165 h 2084191"/>
              <a:gd name="connsiteX1283" fmla="*/ 9292 w 2051041"/>
              <a:gd name="connsiteY1283" fmla="*/ 54960 h 2084191"/>
              <a:gd name="connsiteX1284" fmla="*/ 41 w 2051041"/>
              <a:gd name="connsiteY1284" fmla="*/ 44621 h 2084191"/>
              <a:gd name="connsiteX1285" fmla="*/ 10381 w 2051041"/>
              <a:gd name="connsiteY1285" fmla="*/ 33737 h 2084191"/>
              <a:gd name="connsiteX1286" fmla="*/ 172546 w 2051041"/>
              <a:gd name="connsiteY1286" fmla="*/ 23942 h 2084191"/>
              <a:gd name="connsiteX1287" fmla="*/ 193224 w 2051041"/>
              <a:gd name="connsiteY1287" fmla="*/ 44621 h 2084191"/>
              <a:gd name="connsiteX1288" fmla="*/ 173090 w 2051041"/>
              <a:gd name="connsiteY1288" fmla="*/ 64755 h 2084191"/>
              <a:gd name="connsiteX1289" fmla="*/ 152411 w 2051041"/>
              <a:gd name="connsiteY1289" fmla="*/ 44621 h 2084191"/>
              <a:gd name="connsiteX1290" fmla="*/ 172546 w 2051041"/>
              <a:gd name="connsiteY1290" fmla="*/ 23942 h 2084191"/>
              <a:gd name="connsiteX1291" fmla="*/ 1861123 w 2051041"/>
              <a:gd name="connsiteY1291" fmla="*/ 22132 h 2084191"/>
              <a:gd name="connsiteX1292" fmla="*/ 1861123 w 2051041"/>
              <a:gd name="connsiteY1292" fmla="*/ 35737 h 2084191"/>
              <a:gd name="connsiteX1293" fmla="*/ 1861123 w 2051041"/>
              <a:gd name="connsiteY1293" fmla="*/ 61313 h 2084191"/>
              <a:gd name="connsiteX1294" fmla="*/ 1858946 w 2051041"/>
              <a:gd name="connsiteY1294" fmla="*/ 72740 h 2084191"/>
              <a:gd name="connsiteX1295" fmla="*/ 1866021 w 2051041"/>
              <a:gd name="connsiteY1295" fmla="*/ 76550 h 2084191"/>
              <a:gd name="connsiteX1296" fmla="*/ 1873639 w 2051041"/>
              <a:gd name="connsiteY1296" fmla="*/ 74917 h 2084191"/>
              <a:gd name="connsiteX1297" fmla="*/ 1900304 w 2051041"/>
              <a:gd name="connsiteY1297" fmla="*/ 74373 h 2084191"/>
              <a:gd name="connsiteX1298" fmla="*/ 1907922 w 2051041"/>
              <a:gd name="connsiteY1298" fmla="*/ 76006 h 2084191"/>
              <a:gd name="connsiteX1299" fmla="*/ 1912820 w 2051041"/>
              <a:gd name="connsiteY1299" fmla="*/ 70020 h 2084191"/>
              <a:gd name="connsiteX1300" fmla="*/ 1912820 w 2051041"/>
              <a:gd name="connsiteY1300" fmla="*/ 27030 h 2084191"/>
              <a:gd name="connsiteX1301" fmla="*/ 1908466 w 2051041"/>
              <a:gd name="connsiteY1301" fmla="*/ 22132 h 2084191"/>
              <a:gd name="connsiteX1302" fmla="*/ 1902480 w 2051041"/>
              <a:gd name="connsiteY1302" fmla="*/ 24309 h 2084191"/>
              <a:gd name="connsiteX1303" fmla="*/ 1873095 w 2051041"/>
              <a:gd name="connsiteY1303" fmla="*/ 24309 h 2084191"/>
              <a:gd name="connsiteX1304" fmla="*/ 1861123 w 2051041"/>
              <a:gd name="connsiteY1304" fmla="*/ 22132 h 2084191"/>
              <a:gd name="connsiteX1305" fmla="*/ 336886 w 2051041"/>
              <a:gd name="connsiteY1305" fmla="*/ 17412 h 2084191"/>
              <a:gd name="connsiteX1306" fmla="*/ 363007 w 2051041"/>
              <a:gd name="connsiteY1306" fmla="*/ 44077 h 2084191"/>
              <a:gd name="connsiteX1307" fmla="*/ 337431 w 2051041"/>
              <a:gd name="connsiteY1307" fmla="*/ 71285 h 2084191"/>
              <a:gd name="connsiteX1308" fmla="*/ 310222 w 2051041"/>
              <a:gd name="connsiteY1308" fmla="*/ 45165 h 2084191"/>
              <a:gd name="connsiteX1309" fmla="*/ 336886 w 2051041"/>
              <a:gd name="connsiteY1309" fmla="*/ 17412 h 2084191"/>
              <a:gd name="connsiteX1310" fmla="*/ 498507 w 2051041"/>
              <a:gd name="connsiteY1310" fmla="*/ 13059 h 2084191"/>
              <a:gd name="connsiteX1311" fmla="*/ 531702 w 2051041"/>
              <a:gd name="connsiteY1311" fmla="*/ 44621 h 2084191"/>
              <a:gd name="connsiteX1312" fmla="*/ 499595 w 2051041"/>
              <a:gd name="connsiteY1312" fmla="*/ 76727 h 2084191"/>
              <a:gd name="connsiteX1313" fmla="*/ 467489 w 2051041"/>
              <a:gd name="connsiteY1313" fmla="*/ 45165 h 2084191"/>
              <a:gd name="connsiteX1314" fmla="*/ 498507 w 2051041"/>
              <a:gd name="connsiteY1314" fmla="*/ 13059 h 2084191"/>
              <a:gd name="connsiteX1315" fmla="*/ 662303 w 2051041"/>
              <a:gd name="connsiteY1315" fmla="*/ 7616 h 2084191"/>
              <a:gd name="connsiteX1316" fmla="*/ 698763 w 2051041"/>
              <a:gd name="connsiteY1316" fmla="*/ 44076 h 2084191"/>
              <a:gd name="connsiteX1317" fmla="*/ 662303 w 2051041"/>
              <a:gd name="connsiteY1317" fmla="*/ 81080 h 2084191"/>
              <a:gd name="connsiteX1318" fmla="*/ 626932 w 2051041"/>
              <a:gd name="connsiteY1318" fmla="*/ 44076 h 2084191"/>
              <a:gd name="connsiteX1319" fmla="*/ 662303 w 2051041"/>
              <a:gd name="connsiteY1319" fmla="*/ 7616 h 2084191"/>
              <a:gd name="connsiteX1320" fmla="*/ 825557 w 2051041"/>
              <a:gd name="connsiteY1320" fmla="*/ 5440 h 2084191"/>
              <a:gd name="connsiteX1321" fmla="*/ 865281 w 2051041"/>
              <a:gd name="connsiteY1321" fmla="*/ 44621 h 2084191"/>
              <a:gd name="connsiteX1322" fmla="*/ 826101 w 2051041"/>
              <a:gd name="connsiteY1322" fmla="*/ 83257 h 2084191"/>
              <a:gd name="connsiteX1323" fmla="*/ 786920 w 2051041"/>
              <a:gd name="connsiteY1323" fmla="*/ 44621 h 2084191"/>
              <a:gd name="connsiteX1324" fmla="*/ 825557 w 2051041"/>
              <a:gd name="connsiteY1324" fmla="*/ 5440 h 2084191"/>
              <a:gd name="connsiteX1325" fmla="*/ 989353 w 2051041"/>
              <a:gd name="connsiteY1325" fmla="*/ 1086 h 2084191"/>
              <a:gd name="connsiteX1326" fmla="*/ 1032343 w 2051041"/>
              <a:gd name="connsiteY1326" fmla="*/ 43532 h 2084191"/>
              <a:gd name="connsiteX1327" fmla="*/ 989897 w 2051041"/>
              <a:gd name="connsiteY1327" fmla="*/ 87610 h 2084191"/>
              <a:gd name="connsiteX1328" fmla="*/ 945819 w 2051041"/>
              <a:gd name="connsiteY1328" fmla="*/ 44620 h 2084191"/>
              <a:gd name="connsiteX1329" fmla="*/ 989353 w 2051041"/>
              <a:gd name="connsiteY1329" fmla="*/ 1086 h 2084191"/>
              <a:gd name="connsiteX1330" fmla="*/ 1614056 w 2051041"/>
              <a:gd name="connsiteY1330" fmla="*/ 0 h 2084191"/>
              <a:gd name="connsiteX1331" fmla="*/ 1675529 w 2051041"/>
              <a:gd name="connsiteY1331" fmla="*/ 0 h 2084191"/>
              <a:gd name="connsiteX1332" fmla="*/ 1682905 w 2051041"/>
              <a:gd name="connsiteY1332" fmla="*/ 4720 h 2084191"/>
              <a:gd name="connsiteX1333" fmla="*/ 1933639 w 2051041"/>
              <a:gd name="connsiteY1333" fmla="*/ 4720 h 2084191"/>
              <a:gd name="connsiteX1334" fmla="*/ 2016655 w 2051041"/>
              <a:gd name="connsiteY1334" fmla="*/ 39107 h 2084191"/>
              <a:gd name="connsiteX1335" fmla="*/ 2028934 w 2051041"/>
              <a:gd name="connsiteY1335" fmla="*/ 57318 h 2084191"/>
              <a:gd name="connsiteX1336" fmla="*/ 2026008 w 2051041"/>
              <a:gd name="connsiteY1336" fmla="*/ 71108 h 2084191"/>
              <a:gd name="connsiteX1337" fmla="*/ 2030906 w 2051041"/>
              <a:gd name="connsiteY1337" fmla="*/ 75461 h 2084191"/>
              <a:gd name="connsiteX1338" fmla="*/ 2039929 w 2051041"/>
              <a:gd name="connsiteY1338" fmla="*/ 73627 h 2084191"/>
              <a:gd name="connsiteX1339" fmla="*/ 2041815 w 2051041"/>
              <a:gd name="connsiteY1339" fmla="*/ 76424 h 2084191"/>
              <a:gd name="connsiteX1340" fmla="*/ 2051041 w 2051041"/>
              <a:gd name="connsiteY1340" fmla="*/ 122122 h 2084191"/>
              <a:gd name="connsiteX1341" fmla="*/ 2051041 w 2051041"/>
              <a:gd name="connsiteY1341" fmla="*/ 186473 h 2084191"/>
              <a:gd name="connsiteX1342" fmla="*/ 2029818 w 2051041"/>
              <a:gd name="connsiteY1342" fmla="*/ 186473 h 2084191"/>
              <a:gd name="connsiteX1343" fmla="*/ 2023287 w 2051041"/>
              <a:gd name="connsiteY1343" fmla="*/ 192459 h 2084191"/>
              <a:gd name="connsiteX1344" fmla="*/ 2023832 w 2051041"/>
              <a:gd name="connsiteY1344" fmla="*/ 196268 h 2084191"/>
              <a:gd name="connsiteX1345" fmla="*/ 2019478 w 2051041"/>
              <a:gd name="connsiteY1345" fmla="*/ 239258 h 2084191"/>
              <a:gd name="connsiteX1346" fmla="*/ 2020022 w 2051041"/>
              <a:gd name="connsiteY1346" fmla="*/ 242523 h 2084191"/>
              <a:gd name="connsiteX1347" fmla="*/ 2023287 w 2051041"/>
              <a:gd name="connsiteY1347" fmla="*/ 243067 h 2084191"/>
              <a:gd name="connsiteX1348" fmla="*/ 2050224 w 2051041"/>
              <a:gd name="connsiteY1348" fmla="*/ 237150 h 2084191"/>
              <a:gd name="connsiteX1349" fmla="*/ 2051041 w 2051041"/>
              <a:gd name="connsiteY1349" fmla="*/ 237329 h 2084191"/>
              <a:gd name="connsiteX1350" fmla="*/ 2051041 w 2051041"/>
              <a:gd name="connsiteY1350" fmla="*/ 348996 h 2084191"/>
              <a:gd name="connsiteX1351" fmla="*/ 2036552 w 2051041"/>
              <a:gd name="connsiteY1351" fmla="*/ 347754 h 2084191"/>
              <a:gd name="connsiteX1352" fmla="*/ 2021111 w 2051041"/>
              <a:gd name="connsiteY1352" fmla="*/ 341019 h 2084191"/>
              <a:gd name="connsiteX1353" fmla="*/ 2016757 w 2051041"/>
              <a:gd name="connsiteY1353" fmla="*/ 338842 h 2084191"/>
              <a:gd name="connsiteX1354" fmla="*/ 2017301 w 2051041"/>
              <a:gd name="connsiteY1354" fmla="*/ 344284 h 2084191"/>
              <a:gd name="connsiteX1355" fmla="*/ 2025464 w 2051041"/>
              <a:gd name="connsiteY1355" fmla="*/ 376391 h 2084191"/>
              <a:gd name="connsiteX1356" fmla="*/ 1994446 w 2051041"/>
              <a:gd name="connsiteY1356" fmla="*/ 424278 h 2084191"/>
              <a:gd name="connsiteX1357" fmla="*/ 1933498 w 2051041"/>
              <a:gd name="connsiteY1357" fmla="*/ 416115 h 2084191"/>
              <a:gd name="connsiteX1358" fmla="*/ 1920438 w 2051041"/>
              <a:gd name="connsiteY1358" fmla="*/ 352447 h 2084191"/>
              <a:gd name="connsiteX1359" fmla="*/ 1925336 w 2051041"/>
              <a:gd name="connsiteY1359" fmla="*/ 338298 h 2084191"/>
              <a:gd name="connsiteX1360" fmla="*/ 1911731 w 2051041"/>
              <a:gd name="connsiteY1360" fmla="*/ 343196 h 2084191"/>
              <a:gd name="connsiteX1361" fmla="*/ 1898671 w 2051041"/>
              <a:gd name="connsiteY1361" fmla="*/ 347005 h 2084191"/>
              <a:gd name="connsiteX1362" fmla="*/ 1854593 w 2051041"/>
              <a:gd name="connsiteY1362" fmla="*/ 336666 h 2084191"/>
              <a:gd name="connsiteX1363" fmla="*/ 1847690 w 2051041"/>
              <a:gd name="connsiteY1363" fmla="*/ 333480 h 2084191"/>
              <a:gd name="connsiteX1364" fmla="*/ 1852961 w 2051041"/>
              <a:gd name="connsiteY1364" fmla="*/ 344461 h 2084191"/>
              <a:gd name="connsiteX1365" fmla="*/ 1826840 w 2051041"/>
              <a:gd name="connsiteY1365" fmla="*/ 420646 h 2084191"/>
              <a:gd name="connsiteX1366" fmla="*/ 1765893 w 2051041"/>
              <a:gd name="connsiteY1366" fmla="*/ 408130 h 2084191"/>
              <a:gd name="connsiteX1367" fmla="*/ 1759362 w 2051041"/>
              <a:gd name="connsiteY1367" fmla="*/ 342829 h 2084191"/>
              <a:gd name="connsiteX1368" fmla="*/ 1815991 w 2051041"/>
              <a:gd name="connsiteY1368" fmla="*/ 317193 h 2084191"/>
              <a:gd name="connsiteX1369" fmla="*/ 1834459 w 2051041"/>
              <a:gd name="connsiteY1369" fmla="*/ 325415 h 2084191"/>
              <a:gd name="connsiteX1370" fmla="*/ 1845023 w 2051041"/>
              <a:gd name="connsiteY1370" fmla="*/ 330169 h 2084191"/>
              <a:gd name="connsiteX1371" fmla="*/ 1840444 w 2051041"/>
              <a:gd name="connsiteY1371" fmla="*/ 321429 h 2084191"/>
              <a:gd name="connsiteX1372" fmla="*/ 1834458 w 2051041"/>
              <a:gd name="connsiteY1372" fmla="*/ 275174 h 2084191"/>
              <a:gd name="connsiteX1373" fmla="*/ 1840988 w 2051041"/>
              <a:gd name="connsiteY1373" fmla="*/ 259937 h 2084191"/>
              <a:gd name="connsiteX1374" fmla="*/ 1842077 w 2051041"/>
              <a:gd name="connsiteY1374" fmla="*/ 255584 h 2084191"/>
              <a:gd name="connsiteX1375" fmla="*/ 1837723 w 2051041"/>
              <a:gd name="connsiteY1375" fmla="*/ 257216 h 2084191"/>
              <a:gd name="connsiteX1376" fmla="*/ 1817589 w 2051041"/>
              <a:gd name="connsiteY1376" fmla="*/ 264834 h 2084191"/>
              <a:gd name="connsiteX1377" fmla="*/ 1768069 w 2051041"/>
              <a:gd name="connsiteY1377" fmla="*/ 251774 h 2084191"/>
              <a:gd name="connsiteX1378" fmla="*/ 1764740 w 2051041"/>
              <a:gd name="connsiteY1378" fmla="*/ 250110 h 2084191"/>
              <a:gd name="connsiteX1379" fmla="*/ 1773510 w 2051041"/>
              <a:gd name="connsiteY1379" fmla="*/ 267189 h 2084191"/>
              <a:gd name="connsiteX1380" fmla="*/ 1750655 w 2051041"/>
              <a:gd name="connsiteY1380" fmla="*/ 336843 h 2084191"/>
              <a:gd name="connsiteX1381" fmla="*/ 1673926 w 2051041"/>
              <a:gd name="connsiteY1381" fmla="*/ 310723 h 2084191"/>
              <a:gd name="connsiteX1382" fmla="*/ 1681545 w 2051041"/>
              <a:gd name="connsiteY1382" fmla="*/ 254673 h 2084191"/>
              <a:gd name="connsiteX1383" fmla="*/ 1733786 w 2051041"/>
              <a:gd name="connsiteY1383" fmla="*/ 235083 h 2084191"/>
              <a:gd name="connsiteX1384" fmla="*/ 1751743 w 2051041"/>
              <a:gd name="connsiteY1384" fmla="*/ 242157 h 2084191"/>
              <a:gd name="connsiteX1385" fmla="*/ 1762506 w 2051041"/>
              <a:gd name="connsiteY1385" fmla="*/ 246769 h 2084191"/>
              <a:gd name="connsiteX1386" fmla="*/ 1757185 w 2051041"/>
              <a:gd name="connsiteY1386" fmla="*/ 236537 h 2084191"/>
              <a:gd name="connsiteX1387" fmla="*/ 1756097 w 2051041"/>
              <a:gd name="connsiteY1387" fmla="*/ 185929 h 2084191"/>
              <a:gd name="connsiteX1388" fmla="*/ 1757185 w 2051041"/>
              <a:gd name="connsiteY1388" fmla="*/ 177766 h 2084191"/>
              <a:gd name="connsiteX1389" fmla="*/ 1749023 w 2051041"/>
              <a:gd name="connsiteY1389" fmla="*/ 178311 h 2084191"/>
              <a:gd name="connsiteX1390" fmla="*/ 1676103 w 2051041"/>
              <a:gd name="connsiteY1390" fmla="*/ 154911 h 2084191"/>
              <a:gd name="connsiteX1391" fmla="*/ 1681001 w 2051041"/>
              <a:gd name="connsiteY1391" fmla="*/ 94507 h 2084191"/>
              <a:gd name="connsiteX1392" fmla="*/ 1685681 w 2051041"/>
              <a:gd name="connsiteY1392" fmla="*/ 85147 h 2084191"/>
              <a:gd name="connsiteX1393" fmla="*/ 1693517 w 2051041"/>
              <a:gd name="connsiteY1393" fmla="*/ 82536 h 2084191"/>
              <a:gd name="connsiteX1394" fmla="*/ 1747934 w 2051041"/>
              <a:gd name="connsiteY1394" fmla="*/ 77638 h 2084191"/>
              <a:gd name="connsiteX1395" fmla="*/ 1756641 w 2051041"/>
              <a:gd name="connsiteY1395" fmla="*/ 79271 h 2084191"/>
              <a:gd name="connsiteX1396" fmla="*/ 1754464 w 2051041"/>
              <a:gd name="connsiteY1396" fmla="*/ 71652 h 2084191"/>
              <a:gd name="connsiteX1397" fmla="*/ 1752832 w 2051041"/>
              <a:gd name="connsiteY1397" fmla="*/ 68387 h 2084191"/>
              <a:gd name="connsiteX1398" fmla="*/ 1756097 w 2051041"/>
              <a:gd name="connsiteY1398" fmla="*/ 20500 h 2084191"/>
              <a:gd name="connsiteX1399" fmla="*/ 1756641 w 2051041"/>
              <a:gd name="connsiteY1399" fmla="*/ 16146 h 2084191"/>
              <a:gd name="connsiteX1400" fmla="*/ 1751744 w 2051041"/>
              <a:gd name="connsiteY1400" fmla="*/ 15058 h 2084191"/>
              <a:gd name="connsiteX1401" fmla="*/ 1741404 w 2051041"/>
              <a:gd name="connsiteY1401" fmla="*/ 19955 h 2084191"/>
              <a:gd name="connsiteX1402" fmla="*/ 1691884 w 2051041"/>
              <a:gd name="connsiteY1402" fmla="*/ 11249 h 2084191"/>
              <a:gd name="connsiteX1403" fmla="*/ 1685645 w 2051041"/>
              <a:gd name="connsiteY1403" fmla="*/ 8369 h 2084191"/>
              <a:gd name="connsiteX1404" fmla="*/ 1688620 w 2051041"/>
              <a:gd name="connsiteY1404" fmla="*/ 14691 h 2084191"/>
              <a:gd name="connsiteX1405" fmla="*/ 1691885 w 2051041"/>
              <a:gd name="connsiteY1405" fmla="*/ 69652 h 2084191"/>
              <a:gd name="connsiteX1406" fmla="*/ 1684469 w 2051041"/>
              <a:gd name="connsiteY1406" fmla="*/ 82365 h 2084191"/>
              <a:gd name="connsiteX1407" fmla="*/ 1663044 w 2051041"/>
              <a:gd name="connsiteY1407" fmla="*/ 94684 h 2084191"/>
              <a:gd name="connsiteX1408" fmla="*/ 1626584 w 2051041"/>
              <a:gd name="connsiteY1408" fmla="*/ 96861 h 2084191"/>
              <a:gd name="connsiteX1409" fmla="*/ 1590124 w 2051041"/>
              <a:gd name="connsiteY1409" fmla="*/ 60401 h 2084191"/>
              <a:gd name="connsiteX1410" fmla="*/ 1591757 w 2051041"/>
              <a:gd name="connsiteY1410" fmla="*/ 25030 h 2084191"/>
              <a:gd name="connsiteX1411" fmla="*/ 1460066 w 2051041"/>
              <a:gd name="connsiteY1411" fmla="*/ 0 h 2084191"/>
              <a:gd name="connsiteX1412" fmla="*/ 1498513 w 2051041"/>
              <a:gd name="connsiteY1412" fmla="*/ 0 h 2084191"/>
              <a:gd name="connsiteX1413" fmla="*/ 1517204 w 2051041"/>
              <a:gd name="connsiteY1413" fmla="*/ 8092 h 2084191"/>
              <a:gd name="connsiteX1414" fmla="*/ 1531896 w 2051041"/>
              <a:gd name="connsiteY1414" fmla="*/ 45164 h 2084191"/>
              <a:gd name="connsiteX1415" fmla="*/ 1479111 w 2051041"/>
              <a:gd name="connsiteY1415" fmla="*/ 97949 h 2084191"/>
              <a:gd name="connsiteX1416" fmla="*/ 1426870 w 2051041"/>
              <a:gd name="connsiteY1416" fmla="*/ 45164 h 2084191"/>
              <a:gd name="connsiteX1417" fmla="*/ 1441631 w 2051041"/>
              <a:gd name="connsiteY1417" fmla="*/ 7684 h 2084191"/>
              <a:gd name="connsiteX1418" fmla="*/ 1296749 w 2051041"/>
              <a:gd name="connsiteY1418" fmla="*/ 0 h 2084191"/>
              <a:gd name="connsiteX1419" fmla="*/ 1335755 w 2051041"/>
              <a:gd name="connsiteY1419" fmla="*/ 0 h 2084191"/>
              <a:gd name="connsiteX1420" fmla="*/ 1350278 w 2051041"/>
              <a:gd name="connsiteY1420" fmla="*/ 10270 h 2084191"/>
              <a:gd name="connsiteX1421" fmla="*/ 1365923 w 2051041"/>
              <a:gd name="connsiteY1421" fmla="*/ 45165 h 2084191"/>
              <a:gd name="connsiteX1422" fmla="*/ 1315315 w 2051041"/>
              <a:gd name="connsiteY1422" fmla="*/ 93052 h 2084191"/>
              <a:gd name="connsiteX1423" fmla="*/ 1266339 w 2051041"/>
              <a:gd name="connsiteY1423" fmla="*/ 44076 h 2084191"/>
              <a:gd name="connsiteX1424" fmla="*/ 1282732 w 2051041"/>
              <a:gd name="connsiteY1424" fmla="*/ 9317 h 2084191"/>
              <a:gd name="connsiteX1425" fmla="*/ 1148085 w 2051041"/>
              <a:gd name="connsiteY1425" fmla="*/ 0 h 2084191"/>
              <a:gd name="connsiteX1426" fmla="*/ 1161802 w 2051041"/>
              <a:gd name="connsiteY1426" fmla="*/ 0 h 2084191"/>
              <a:gd name="connsiteX1427" fmla="*/ 1169637 w 2051041"/>
              <a:gd name="connsiteY1427" fmla="*/ 1315 h 2084191"/>
              <a:gd name="connsiteX1428" fmla="*/ 1199405 w 2051041"/>
              <a:gd name="connsiteY1428" fmla="*/ 45164 h 2084191"/>
              <a:gd name="connsiteX1429" fmla="*/ 1151518 w 2051041"/>
              <a:gd name="connsiteY1429" fmla="*/ 91419 h 2084191"/>
              <a:gd name="connsiteX1430" fmla="*/ 1105807 w 2051041"/>
              <a:gd name="connsiteY1430" fmla="*/ 44620 h 2084191"/>
              <a:gd name="connsiteX1431" fmla="*/ 1119139 w 2051041"/>
              <a:gd name="connsiteY1431" fmla="*/ 11902 h 20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</a:cxnLst>
            <a:rect l="l" t="t" r="r" b="b"/>
            <a:pathLst>
              <a:path w="2051041" h="2084191">
                <a:moveTo>
                  <a:pt x="2051041" y="2080382"/>
                </a:moveTo>
                <a:lnTo>
                  <a:pt x="2051041" y="2083967"/>
                </a:lnTo>
                <a:lnTo>
                  <a:pt x="2047231" y="2084191"/>
                </a:lnTo>
                <a:cubicBezTo>
                  <a:pt x="2046687" y="2084191"/>
                  <a:pt x="2046143" y="2082559"/>
                  <a:pt x="2045599" y="2081470"/>
                </a:cubicBezTo>
                <a:close/>
                <a:moveTo>
                  <a:pt x="1478568" y="1997668"/>
                </a:moveTo>
                <a:cubicBezTo>
                  <a:pt x="1484010" y="1997668"/>
                  <a:pt x="1485642" y="2000933"/>
                  <a:pt x="1484554" y="2004743"/>
                </a:cubicBezTo>
                <a:cubicBezTo>
                  <a:pt x="1484010" y="2006919"/>
                  <a:pt x="1480745" y="2008551"/>
                  <a:pt x="1478568" y="2009096"/>
                </a:cubicBezTo>
                <a:cubicBezTo>
                  <a:pt x="1474759" y="2009640"/>
                  <a:pt x="1473126" y="2007463"/>
                  <a:pt x="1473126" y="2003654"/>
                </a:cubicBezTo>
                <a:cubicBezTo>
                  <a:pt x="1473126" y="1998756"/>
                  <a:pt x="1475303" y="1997124"/>
                  <a:pt x="1478568" y="1997668"/>
                </a:cubicBezTo>
                <a:close/>
                <a:moveTo>
                  <a:pt x="1641820" y="1993859"/>
                </a:moveTo>
                <a:cubicBezTo>
                  <a:pt x="1646718" y="1993314"/>
                  <a:pt x="1652160" y="1999300"/>
                  <a:pt x="1652160" y="2003654"/>
                </a:cubicBezTo>
                <a:cubicBezTo>
                  <a:pt x="1652160" y="2008551"/>
                  <a:pt x="1646718" y="2013449"/>
                  <a:pt x="1641820" y="2013449"/>
                </a:cubicBezTo>
                <a:cubicBezTo>
                  <a:pt x="1636923" y="2013449"/>
                  <a:pt x="1632025" y="2008007"/>
                  <a:pt x="1632025" y="2003654"/>
                </a:cubicBezTo>
                <a:cubicBezTo>
                  <a:pt x="1632025" y="1999300"/>
                  <a:pt x="1638011" y="1993859"/>
                  <a:pt x="1641820" y="1993859"/>
                </a:cubicBezTo>
                <a:close/>
                <a:moveTo>
                  <a:pt x="1969414" y="1992226"/>
                </a:moveTo>
                <a:cubicBezTo>
                  <a:pt x="1976488" y="1992226"/>
                  <a:pt x="1979753" y="1996035"/>
                  <a:pt x="1979753" y="2003654"/>
                </a:cubicBezTo>
                <a:cubicBezTo>
                  <a:pt x="1979753" y="2011272"/>
                  <a:pt x="1975944" y="2014537"/>
                  <a:pt x="1968325" y="2014537"/>
                </a:cubicBezTo>
                <a:cubicBezTo>
                  <a:pt x="1960707" y="2014537"/>
                  <a:pt x="1957442" y="2010728"/>
                  <a:pt x="1957986" y="2003110"/>
                </a:cubicBezTo>
                <a:cubicBezTo>
                  <a:pt x="1957986" y="1994947"/>
                  <a:pt x="1961251" y="1992226"/>
                  <a:pt x="1969414" y="1992226"/>
                </a:cubicBezTo>
                <a:close/>
                <a:moveTo>
                  <a:pt x="1805073" y="1992226"/>
                </a:moveTo>
                <a:cubicBezTo>
                  <a:pt x="1811058" y="1992226"/>
                  <a:pt x="1815956" y="1996035"/>
                  <a:pt x="1815956" y="2002565"/>
                </a:cubicBezTo>
                <a:cubicBezTo>
                  <a:pt x="1816500" y="2009096"/>
                  <a:pt x="1812147" y="2014537"/>
                  <a:pt x="1805073" y="2014537"/>
                </a:cubicBezTo>
                <a:cubicBezTo>
                  <a:pt x="1799087" y="2014537"/>
                  <a:pt x="1794189" y="2010184"/>
                  <a:pt x="1794189" y="2004198"/>
                </a:cubicBezTo>
                <a:cubicBezTo>
                  <a:pt x="1794189" y="1997668"/>
                  <a:pt x="1799087" y="1992770"/>
                  <a:pt x="1805073" y="1992226"/>
                </a:cubicBezTo>
                <a:close/>
                <a:moveTo>
                  <a:pt x="1234233" y="1916042"/>
                </a:moveTo>
                <a:cubicBezTo>
                  <a:pt x="1238586" y="1915497"/>
                  <a:pt x="1240763" y="1917674"/>
                  <a:pt x="1240219" y="1923660"/>
                </a:cubicBezTo>
                <a:cubicBezTo>
                  <a:pt x="1239674" y="1924204"/>
                  <a:pt x="1237498" y="1926381"/>
                  <a:pt x="1236953" y="1926381"/>
                </a:cubicBezTo>
                <a:cubicBezTo>
                  <a:pt x="1234233" y="1924204"/>
                  <a:pt x="1231512" y="1921483"/>
                  <a:pt x="1229335" y="1918762"/>
                </a:cubicBezTo>
                <a:cubicBezTo>
                  <a:pt x="1230968" y="1917674"/>
                  <a:pt x="1232600" y="1916586"/>
                  <a:pt x="1234233" y="1916042"/>
                </a:cubicBezTo>
                <a:close/>
                <a:moveTo>
                  <a:pt x="1397486" y="1911144"/>
                </a:moveTo>
                <a:cubicBezTo>
                  <a:pt x="1402927" y="1911144"/>
                  <a:pt x="1408369" y="1916041"/>
                  <a:pt x="1408369" y="1921483"/>
                </a:cubicBezTo>
                <a:cubicBezTo>
                  <a:pt x="1408369" y="1926925"/>
                  <a:pt x="1404016" y="1931279"/>
                  <a:pt x="1399118" y="1931823"/>
                </a:cubicBezTo>
                <a:cubicBezTo>
                  <a:pt x="1392588" y="1932367"/>
                  <a:pt x="1387146" y="1928013"/>
                  <a:pt x="1387146" y="1922028"/>
                </a:cubicBezTo>
                <a:cubicBezTo>
                  <a:pt x="1386602" y="1916586"/>
                  <a:pt x="1391500" y="1911144"/>
                  <a:pt x="1397486" y="1911144"/>
                </a:cubicBezTo>
                <a:close/>
                <a:moveTo>
                  <a:pt x="1560194" y="1906790"/>
                </a:moveTo>
                <a:cubicBezTo>
                  <a:pt x="1566180" y="1906790"/>
                  <a:pt x="1574342" y="1914953"/>
                  <a:pt x="1574342" y="1921482"/>
                </a:cubicBezTo>
                <a:cubicBezTo>
                  <a:pt x="1574342" y="1928013"/>
                  <a:pt x="1566724" y="1936175"/>
                  <a:pt x="1560738" y="1935631"/>
                </a:cubicBezTo>
                <a:cubicBezTo>
                  <a:pt x="1554752" y="1935631"/>
                  <a:pt x="1547678" y="1928557"/>
                  <a:pt x="1547134" y="1922027"/>
                </a:cubicBezTo>
                <a:cubicBezTo>
                  <a:pt x="1546589" y="1915497"/>
                  <a:pt x="1554208" y="1907334"/>
                  <a:pt x="1560194" y="1906790"/>
                </a:cubicBezTo>
                <a:close/>
                <a:moveTo>
                  <a:pt x="2049952" y="1905702"/>
                </a:moveTo>
                <a:lnTo>
                  <a:pt x="2051041" y="1906027"/>
                </a:lnTo>
                <a:lnTo>
                  <a:pt x="2051041" y="1938133"/>
                </a:lnTo>
                <a:lnTo>
                  <a:pt x="2050496" y="1938353"/>
                </a:lnTo>
                <a:cubicBezTo>
                  <a:pt x="2039613" y="1937808"/>
                  <a:pt x="2034715" y="1933455"/>
                  <a:pt x="2034171" y="1922572"/>
                </a:cubicBezTo>
                <a:cubicBezTo>
                  <a:pt x="2034171" y="1911144"/>
                  <a:pt x="2039069" y="1905702"/>
                  <a:pt x="2049952" y="1905702"/>
                </a:cubicBezTo>
                <a:close/>
                <a:moveTo>
                  <a:pt x="1723447" y="1905702"/>
                </a:moveTo>
                <a:cubicBezTo>
                  <a:pt x="1730521" y="1905702"/>
                  <a:pt x="1739772" y="1914409"/>
                  <a:pt x="1739772" y="1920939"/>
                </a:cubicBezTo>
                <a:cubicBezTo>
                  <a:pt x="1740316" y="1929101"/>
                  <a:pt x="1732698" y="1936720"/>
                  <a:pt x="1724535" y="1937264"/>
                </a:cubicBezTo>
                <a:cubicBezTo>
                  <a:pt x="1716373" y="1937264"/>
                  <a:pt x="1708754" y="1930190"/>
                  <a:pt x="1708210" y="1922027"/>
                </a:cubicBezTo>
                <a:cubicBezTo>
                  <a:pt x="1708210" y="1914953"/>
                  <a:pt x="1716373" y="1905702"/>
                  <a:pt x="1723447" y="1905702"/>
                </a:cubicBezTo>
                <a:close/>
                <a:moveTo>
                  <a:pt x="1887787" y="1905158"/>
                </a:moveTo>
                <a:cubicBezTo>
                  <a:pt x="1898671" y="1905158"/>
                  <a:pt x="1904113" y="1911144"/>
                  <a:pt x="1904113" y="1922028"/>
                </a:cubicBezTo>
                <a:cubicBezTo>
                  <a:pt x="1904113" y="1932367"/>
                  <a:pt x="1898127" y="1937809"/>
                  <a:pt x="1886699" y="1937809"/>
                </a:cubicBezTo>
                <a:cubicBezTo>
                  <a:pt x="1876360" y="1937809"/>
                  <a:pt x="1870918" y="1931823"/>
                  <a:pt x="1870918" y="1921483"/>
                </a:cubicBezTo>
                <a:cubicBezTo>
                  <a:pt x="1870918" y="1910600"/>
                  <a:pt x="1876904" y="1904614"/>
                  <a:pt x="1887787" y="1905158"/>
                </a:cubicBezTo>
                <a:close/>
                <a:moveTo>
                  <a:pt x="1152606" y="1831693"/>
                </a:moveTo>
                <a:cubicBezTo>
                  <a:pt x="1155871" y="1832782"/>
                  <a:pt x="1160769" y="1836591"/>
                  <a:pt x="1161313" y="1839312"/>
                </a:cubicBezTo>
                <a:cubicBezTo>
                  <a:pt x="1160769" y="1843121"/>
                  <a:pt x="1156959" y="1846931"/>
                  <a:pt x="1153694" y="1852916"/>
                </a:cubicBezTo>
                <a:cubicBezTo>
                  <a:pt x="1149341" y="1847475"/>
                  <a:pt x="1146076" y="1844754"/>
                  <a:pt x="1144988" y="1841489"/>
                </a:cubicBezTo>
                <a:cubicBezTo>
                  <a:pt x="1143355" y="1837135"/>
                  <a:pt x="1148797" y="1830605"/>
                  <a:pt x="1152606" y="1831693"/>
                </a:cubicBezTo>
                <a:close/>
                <a:moveTo>
                  <a:pt x="1315315" y="1825708"/>
                </a:moveTo>
                <a:cubicBezTo>
                  <a:pt x="1321301" y="1825164"/>
                  <a:pt x="1331096" y="1834415"/>
                  <a:pt x="1330552" y="1840401"/>
                </a:cubicBezTo>
                <a:cubicBezTo>
                  <a:pt x="1330552" y="1845298"/>
                  <a:pt x="1321301" y="1854549"/>
                  <a:pt x="1316404" y="1854549"/>
                </a:cubicBezTo>
                <a:cubicBezTo>
                  <a:pt x="1310962" y="1855094"/>
                  <a:pt x="1302255" y="1846387"/>
                  <a:pt x="1301711" y="1840945"/>
                </a:cubicBezTo>
                <a:cubicBezTo>
                  <a:pt x="1301167" y="1834959"/>
                  <a:pt x="1309329" y="1826252"/>
                  <a:pt x="1315315" y="1825708"/>
                </a:cubicBezTo>
                <a:close/>
                <a:moveTo>
                  <a:pt x="1479656" y="1822987"/>
                </a:moveTo>
                <a:cubicBezTo>
                  <a:pt x="1489995" y="1823531"/>
                  <a:pt x="1495981" y="1830061"/>
                  <a:pt x="1495981" y="1840401"/>
                </a:cubicBezTo>
                <a:cubicBezTo>
                  <a:pt x="1495981" y="1851284"/>
                  <a:pt x="1490539" y="1856726"/>
                  <a:pt x="1478567" y="1856182"/>
                </a:cubicBezTo>
                <a:cubicBezTo>
                  <a:pt x="1467140" y="1856182"/>
                  <a:pt x="1462242" y="1850740"/>
                  <a:pt x="1462242" y="1839312"/>
                </a:cubicBezTo>
                <a:cubicBezTo>
                  <a:pt x="1462242" y="1828429"/>
                  <a:pt x="1468772" y="1822443"/>
                  <a:pt x="1479656" y="1822987"/>
                </a:cubicBezTo>
                <a:close/>
                <a:moveTo>
                  <a:pt x="1642365" y="1821355"/>
                </a:moveTo>
                <a:cubicBezTo>
                  <a:pt x="1653248" y="1821355"/>
                  <a:pt x="1661955" y="1829518"/>
                  <a:pt x="1660867" y="1840401"/>
                </a:cubicBezTo>
                <a:cubicBezTo>
                  <a:pt x="1659778" y="1853461"/>
                  <a:pt x="1653792" y="1857270"/>
                  <a:pt x="1642365" y="1857270"/>
                </a:cubicBezTo>
                <a:cubicBezTo>
                  <a:pt x="1630937" y="1857270"/>
                  <a:pt x="1624407" y="1850740"/>
                  <a:pt x="1624407" y="1839857"/>
                </a:cubicBezTo>
                <a:cubicBezTo>
                  <a:pt x="1624407" y="1828973"/>
                  <a:pt x="1632025" y="1821355"/>
                  <a:pt x="1642365" y="1821355"/>
                </a:cubicBezTo>
                <a:close/>
                <a:moveTo>
                  <a:pt x="1806162" y="1819723"/>
                </a:moveTo>
                <a:cubicBezTo>
                  <a:pt x="1816501" y="1819723"/>
                  <a:pt x="1827385" y="1831150"/>
                  <a:pt x="1826840" y="1840945"/>
                </a:cubicBezTo>
                <a:cubicBezTo>
                  <a:pt x="1826296" y="1850740"/>
                  <a:pt x="1813780" y="1862168"/>
                  <a:pt x="1804529" y="1861080"/>
                </a:cubicBezTo>
                <a:cubicBezTo>
                  <a:pt x="1795278" y="1860536"/>
                  <a:pt x="1783851" y="1847476"/>
                  <a:pt x="1784395" y="1839313"/>
                </a:cubicBezTo>
                <a:cubicBezTo>
                  <a:pt x="1784939" y="1828973"/>
                  <a:pt x="1796367" y="1819178"/>
                  <a:pt x="1806162" y="1819723"/>
                </a:cubicBezTo>
                <a:close/>
                <a:moveTo>
                  <a:pt x="1968870" y="1819178"/>
                </a:moveTo>
                <a:cubicBezTo>
                  <a:pt x="1980298" y="1819178"/>
                  <a:pt x="1990093" y="1828973"/>
                  <a:pt x="1990093" y="1840401"/>
                </a:cubicBezTo>
                <a:cubicBezTo>
                  <a:pt x="1990093" y="1851285"/>
                  <a:pt x="1980298" y="1861624"/>
                  <a:pt x="1968870" y="1861624"/>
                </a:cubicBezTo>
                <a:cubicBezTo>
                  <a:pt x="1957986" y="1861624"/>
                  <a:pt x="1947647" y="1851285"/>
                  <a:pt x="1947647" y="1840401"/>
                </a:cubicBezTo>
                <a:cubicBezTo>
                  <a:pt x="1947647" y="1828973"/>
                  <a:pt x="1957986" y="1819178"/>
                  <a:pt x="1968870" y="1819178"/>
                </a:cubicBezTo>
                <a:close/>
                <a:moveTo>
                  <a:pt x="1070436" y="1747347"/>
                </a:moveTo>
                <a:cubicBezTo>
                  <a:pt x="1078598" y="1747347"/>
                  <a:pt x="1081863" y="1750612"/>
                  <a:pt x="1081863" y="1758231"/>
                </a:cubicBezTo>
                <a:cubicBezTo>
                  <a:pt x="1081863" y="1766393"/>
                  <a:pt x="1078598" y="1769658"/>
                  <a:pt x="1070980" y="1769658"/>
                </a:cubicBezTo>
                <a:cubicBezTo>
                  <a:pt x="1063361" y="1769658"/>
                  <a:pt x="1060096" y="1766393"/>
                  <a:pt x="1059552" y="1758775"/>
                </a:cubicBezTo>
                <a:cubicBezTo>
                  <a:pt x="1059552" y="1751156"/>
                  <a:pt x="1062817" y="1747347"/>
                  <a:pt x="1070436" y="1747347"/>
                </a:cubicBezTo>
                <a:close/>
                <a:moveTo>
                  <a:pt x="1233688" y="1742449"/>
                </a:moveTo>
                <a:cubicBezTo>
                  <a:pt x="1242939" y="1741904"/>
                  <a:pt x="1250558" y="1750067"/>
                  <a:pt x="1250558" y="1758774"/>
                </a:cubicBezTo>
                <a:cubicBezTo>
                  <a:pt x="1250558" y="1767481"/>
                  <a:pt x="1242939" y="1775099"/>
                  <a:pt x="1233688" y="1775099"/>
                </a:cubicBezTo>
                <a:cubicBezTo>
                  <a:pt x="1224981" y="1775099"/>
                  <a:pt x="1218451" y="1768025"/>
                  <a:pt x="1217907" y="1759318"/>
                </a:cubicBezTo>
                <a:cubicBezTo>
                  <a:pt x="1217907" y="1750067"/>
                  <a:pt x="1224981" y="1742449"/>
                  <a:pt x="1233688" y="1742449"/>
                </a:cubicBezTo>
                <a:close/>
                <a:moveTo>
                  <a:pt x="1399662" y="1739728"/>
                </a:moveTo>
                <a:cubicBezTo>
                  <a:pt x="1410002" y="1740817"/>
                  <a:pt x="1418164" y="1750068"/>
                  <a:pt x="1417076" y="1760407"/>
                </a:cubicBezTo>
                <a:cubicBezTo>
                  <a:pt x="1415988" y="1769114"/>
                  <a:pt x="1404560" y="1779997"/>
                  <a:pt x="1396941" y="1779453"/>
                </a:cubicBezTo>
                <a:cubicBezTo>
                  <a:pt x="1388779" y="1778909"/>
                  <a:pt x="1376807" y="1765305"/>
                  <a:pt x="1377895" y="1757686"/>
                </a:cubicBezTo>
                <a:cubicBezTo>
                  <a:pt x="1379528" y="1746803"/>
                  <a:pt x="1389867" y="1738640"/>
                  <a:pt x="1399662" y="1739728"/>
                </a:cubicBezTo>
                <a:close/>
                <a:moveTo>
                  <a:pt x="1723991" y="1735919"/>
                </a:moveTo>
                <a:cubicBezTo>
                  <a:pt x="1738140" y="1735919"/>
                  <a:pt x="1746847" y="1744626"/>
                  <a:pt x="1746847" y="1758774"/>
                </a:cubicBezTo>
                <a:cubicBezTo>
                  <a:pt x="1746847" y="1772379"/>
                  <a:pt x="1738140" y="1781086"/>
                  <a:pt x="1723991" y="1781086"/>
                </a:cubicBezTo>
                <a:cubicBezTo>
                  <a:pt x="1709299" y="1781086"/>
                  <a:pt x="1701680" y="1773467"/>
                  <a:pt x="1701680" y="1758774"/>
                </a:cubicBezTo>
                <a:cubicBezTo>
                  <a:pt x="1701680" y="1744626"/>
                  <a:pt x="1709843" y="1735919"/>
                  <a:pt x="1723991" y="1735919"/>
                </a:cubicBezTo>
                <a:close/>
                <a:moveTo>
                  <a:pt x="1560194" y="1735919"/>
                </a:moveTo>
                <a:cubicBezTo>
                  <a:pt x="1572710" y="1736463"/>
                  <a:pt x="1582505" y="1746258"/>
                  <a:pt x="1582505" y="1758230"/>
                </a:cubicBezTo>
                <a:cubicBezTo>
                  <a:pt x="1582505" y="1770202"/>
                  <a:pt x="1572710" y="1779997"/>
                  <a:pt x="1560738" y="1779997"/>
                </a:cubicBezTo>
                <a:cubicBezTo>
                  <a:pt x="1549855" y="1779997"/>
                  <a:pt x="1538427" y="1769114"/>
                  <a:pt x="1538427" y="1758230"/>
                </a:cubicBezTo>
                <a:cubicBezTo>
                  <a:pt x="1538427" y="1746803"/>
                  <a:pt x="1548766" y="1735919"/>
                  <a:pt x="1560194" y="1735919"/>
                </a:cubicBezTo>
                <a:close/>
                <a:moveTo>
                  <a:pt x="2051041" y="1734831"/>
                </a:moveTo>
                <a:lnTo>
                  <a:pt x="2051041" y="1781438"/>
                </a:lnTo>
                <a:lnTo>
                  <a:pt x="2050496" y="1781630"/>
                </a:lnTo>
                <a:cubicBezTo>
                  <a:pt x="2033627" y="1782174"/>
                  <a:pt x="2027097" y="1772379"/>
                  <a:pt x="2027097" y="1758775"/>
                </a:cubicBezTo>
                <a:cubicBezTo>
                  <a:pt x="2027097" y="1744082"/>
                  <a:pt x="2033627" y="1734831"/>
                  <a:pt x="2051041" y="1734831"/>
                </a:cubicBezTo>
                <a:close/>
                <a:moveTo>
                  <a:pt x="1887788" y="1734831"/>
                </a:moveTo>
                <a:cubicBezTo>
                  <a:pt x="1902481" y="1735375"/>
                  <a:pt x="1910099" y="1742994"/>
                  <a:pt x="1910099" y="1758775"/>
                </a:cubicBezTo>
                <a:cubicBezTo>
                  <a:pt x="1910099" y="1771835"/>
                  <a:pt x="1903025" y="1782718"/>
                  <a:pt x="1886699" y="1781086"/>
                </a:cubicBezTo>
                <a:cubicBezTo>
                  <a:pt x="1872551" y="1782174"/>
                  <a:pt x="1863844" y="1770203"/>
                  <a:pt x="1863844" y="1757687"/>
                </a:cubicBezTo>
                <a:cubicBezTo>
                  <a:pt x="1863844" y="1742994"/>
                  <a:pt x="1874728" y="1734287"/>
                  <a:pt x="1887788" y="1734831"/>
                </a:cubicBezTo>
                <a:close/>
                <a:moveTo>
                  <a:pt x="826100" y="1671706"/>
                </a:moveTo>
                <a:cubicBezTo>
                  <a:pt x="830454" y="1670618"/>
                  <a:pt x="832086" y="1673338"/>
                  <a:pt x="832086" y="1677692"/>
                </a:cubicBezTo>
                <a:cubicBezTo>
                  <a:pt x="832086" y="1681501"/>
                  <a:pt x="829365" y="1683134"/>
                  <a:pt x="825556" y="1683134"/>
                </a:cubicBezTo>
                <a:cubicBezTo>
                  <a:pt x="821203" y="1683134"/>
                  <a:pt x="819570" y="1679869"/>
                  <a:pt x="820658" y="1676603"/>
                </a:cubicBezTo>
                <a:cubicBezTo>
                  <a:pt x="821203" y="1674427"/>
                  <a:pt x="823924" y="1672250"/>
                  <a:pt x="826100" y="1671706"/>
                </a:cubicBezTo>
                <a:close/>
                <a:moveTo>
                  <a:pt x="989354" y="1661912"/>
                </a:moveTo>
                <a:cubicBezTo>
                  <a:pt x="994251" y="1661912"/>
                  <a:pt x="1004046" y="1671707"/>
                  <a:pt x="1004046" y="1676604"/>
                </a:cubicBezTo>
                <a:cubicBezTo>
                  <a:pt x="1004046" y="1682590"/>
                  <a:pt x="996428" y="1690209"/>
                  <a:pt x="989354" y="1690209"/>
                </a:cubicBezTo>
                <a:cubicBezTo>
                  <a:pt x="982823" y="1690209"/>
                  <a:pt x="975749" y="1683679"/>
                  <a:pt x="975205" y="1677693"/>
                </a:cubicBezTo>
                <a:cubicBezTo>
                  <a:pt x="974661" y="1671707"/>
                  <a:pt x="983912" y="1661367"/>
                  <a:pt x="989354" y="1661912"/>
                </a:cubicBezTo>
                <a:close/>
                <a:moveTo>
                  <a:pt x="1153151" y="1659734"/>
                </a:moveTo>
                <a:cubicBezTo>
                  <a:pt x="1162946" y="1658646"/>
                  <a:pt x="1171108" y="1667353"/>
                  <a:pt x="1170564" y="1677692"/>
                </a:cubicBezTo>
                <a:cubicBezTo>
                  <a:pt x="1170020" y="1688575"/>
                  <a:pt x="1162946" y="1694562"/>
                  <a:pt x="1152062" y="1694562"/>
                </a:cubicBezTo>
                <a:cubicBezTo>
                  <a:pt x="1141179" y="1694017"/>
                  <a:pt x="1135737" y="1688031"/>
                  <a:pt x="1135737" y="1677148"/>
                </a:cubicBezTo>
                <a:cubicBezTo>
                  <a:pt x="1135737" y="1664632"/>
                  <a:pt x="1141179" y="1659190"/>
                  <a:pt x="1153151" y="1659734"/>
                </a:cubicBezTo>
                <a:close/>
                <a:moveTo>
                  <a:pt x="1315315" y="1655381"/>
                </a:moveTo>
                <a:cubicBezTo>
                  <a:pt x="1327287" y="1654836"/>
                  <a:pt x="1337082" y="1664088"/>
                  <a:pt x="1337082" y="1676603"/>
                </a:cubicBezTo>
                <a:cubicBezTo>
                  <a:pt x="1337082" y="1688575"/>
                  <a:pt x="1326743" y="1698915"/>
                  <a:pt x="1315315" y="1698915"/>
                </a:cubicBezTo>
                <a:cubicBezTo>
                  <a:pt x="1304976" y="1698915"/>
                  <a:pt x="1294092" y="1687487"/>
                  <a:pt x="1294092" y="1677148"/>
                </a:cubicBezTo>
                <a:cubicBezTo>
                  <a:pt x="1294092" y="1666264"/>
                  <a:pt x="1304431" y="1655925"/>
                  <a:pt x="1315315" y="1655381"/>
                </a:cubicBezTo>
                <a:close/>
                <a:moveTo>
                  <a:pt x="1479111" y="1654293"/>
                </a:moveTo>
                <a:cubicBezTo>
                  <a:pt x="1495437" y="1653204"/>
                  <a:pt x="1501967" y="1664632"/>
                  <a:pt x="1501967" y="1677692"/>
                </a:cubicBezTo>
                <a:cubicBezTo>
                  <a:pt x="1501967" y="1689664"/>
                  <a:pt x="1492716" y="1700548"/>
                  <a:pt x="1479111" y="1700548"/>
                </a:cubicBezTo>
                <a:cubicBezTo>
                  <a:pt x="1466596" y="1700548"/>
                  <a:pt x="1455712" y="1690208"/>
                  <a:pt x="1455712" y="1676604"/>
                </a:cubicBezTo>
                <a:cubicBezTo>
                  <a:pt x="1456256" y="1663544"/>
                  <a:pt x="1464963" y="1653204"/>
                  <a:pt x="1479111" y="1654293"/>
                </a:cubicBezTo>
                <a:close/>
                <a:moveTo>
                  <a:pt x="1643452" y="1650483"/>
                </a:moveTo>
                <a:cubicBezTo>
                  <a:pt x="1654880" y="1651027"/>
                  <a:pt x="1667940" y="1664087"/>
                  <a:pt x="1668484" y="1676603"/>
                </a:cubicBezTo>
                <a:cubicBezTo>
                  <a:pt x="1669029" y="1689120"/>
                  <a:pt x="1655968" y="1702724"/>
                  <a:pt x="1643452" y="1703268"/>
                </a:cubicBezTo>
                <a:cubicBezTo>
                  <a:pt x="1631480" y="1703812"/>
                  <a:pt x="1617332" y="1690208"/>
                  <a:pt x="1617332" y="1677692"/>
                </a:cubicBezTo>
                <a:cubicBezTo>
                  <a:pt x="1616788" y="1664632"/>
                  <a:pt x="1630392" y="1650483"/>
                  <a:pt x="1643452" y="1650483"/>
                </a:cubicBezTo>
                <a:close/>
                <a:moveTo>
                  <a:pt x="1968326" y="1649940"/>
                </a:moveTo>
                <a:cubicBezTo>
                  <a:pt x="1983019" y="1649395"/>
                  <a:pt x="1997167" y="1664088"/>
                  <a:pt x="1995535" y="1676604"/>
                </a:cubicBezTo>
                <a:cubicBezTo>
                  <a:pt x="1997167" y="1689664"/>
                  <a:pt x="1982474" y="1704901"/>
                  <a:pt x="1968870" y="1704357"/>
                </a:cubicBezTo>
                <a:cubicBezTo>
                  <a:pt x="1954177" y="1703813"/>
                  <a:pt x="1942205" y="1691841"/>
                  <a:pt x="1941661" y="1677148"/>
                </a:cubicBezTo>
                <a:cubicBezTo>
                  <a:pt x="1941117" y="1662456"/>
                  <a:pt x="1956354" y="1649940"/>
                  <a:pt x="1968326" y="1649940"/>
                </a:cubicBezTo>
                <a:close/>
                <a:moveTo>
                  <a:pt x="1805617" y="1649939"/>
                </a:moveTo>
                <a:cubicBezTo>
                  <a:pt x="1819222" y="1648851"/>
                  <a:pt x="1832826" y="1664088"/>
                  <a:pt x="1832826" y="1677148"/>
                </a:cubicBezTo>
                <a:cubicBezTo>
                  <a:pt x="1832282" y="1690752"/>
                  <a:pt x="1819222" y="1703812"/>
                  <a:pt x="1805073" y="1704357"/>
                </a:cubicBezTo>
                <a:cubicBezTo>
                  <a:pt x="1792557" y="1704901"/>
                  <a:pt x="1777864" y="1688031"/>
                  <a:pt x="1778409" y="1677148"/>
                </a:cubicBezTo>
                <a:cubicBezTo>
                  <a:pt x="1779497" y="1662999"/>
                  <a:pt x="1791469" y="1649939"/>
                  <a:pt x="1805617" y="1649939"/>
                </a:cubicBezTo>
                <a:close/>
                <a:moveTo>
                  <a:pt x="744474" y="1588992"/>
                </a:moveTo>
                <a:cubicBezTo>
                  <a:pt x="748827" y="1588992"/>
                  <a:pt x="751004" y="1590624"/>
                  <a:pt x="751004" y="1594978"/>
                </a:cubicBezTo>
                <a:cubicBezTo>
                  <a:pt x="751004" y="1598787"/>
                  <a:pt x="749916" y="1601508"/>
                  <a:pt x="745562" y="1602052"/>
                </a:cubicBezTo>
                <a:cubicBezTo>
                  <a:pt x="740665" y="1602052"/>
                  <a:pt x="738488" y="1600420"/>
                  <a:pt x="738488" y="1594978"/>
                </a:cubicBezTo>
                <a:cubicBezTo>
                  <a:pt x="737944" y="1590624"/>
                  <a:pt x="740121" y="1588992"/>
                  <a:pt x="744474" y="1588992"/>
                </a:cubicBezTo>
                <a:close/>
                <a:moveTo>
                  <a:pt x="907183" y="1579741"/>
                </a:moveTo>
                <a:cubicBezTo>
                  <a:pt x="913169" y="1579197"/>
                  <a:pt x="923508" y="1588992"/>
                  <a:pt x="923508" y="1594978"/>
                </a:cubicBezTo>
                <a:cubicBezTo>
                  <a:pt x="923508" y="1600964"/>
                  <a:pt x="915345" y="1610215"/>
                  <a:pt x="908815" y="1610759"/>
                </a:cubicBezTo>
                <a:cubicBezTo>
                  <a:pt x="901197" y="1611303"/>
                  <a:pt x="892490" y="1603685"/>
                  <a:pt x="892490" y="1595522"/>
                </a:cubicBezTo>
                <a:cubicBezTo>
                  <a:pt x="892490" y="1588448"/>
                  <a:pt x="900653" y="1579741"/>
                  <a:pt x="907183" y="1579741"/>
                </a:cubicBezTo>
                <a:close/>
                <a:moveTo>
                  <a:pt x="1071524" y="1574843"/>
                </a:moveTo>
                <a:cubicBezTo>
                  <a:pt x="1081319" y="1575387"/>
                  <a:pt x="1091114" y="1585726"/>
                  <a:pt x="1091114" y="1595522"/>
                </a:cubicBezTo>
                <a:cubicBezTo>
                  <a:pt x="1091114" y="1605317"/>
                  <a:pt x="1080231" y="1615656"/>
                  <a:pt x="1070980" y="1615656"/>
                </a:cubicBezTo>
                <a:cubicBezTo>
                  <a:pt x="1062273" y="1615656"/>
                  <a:pt x="1050845" y="1604228"/>
                  <a:pt x="1050301" y="1595522"/>
                </a:cubicBezTo>
                <a:cubicBezTo>
                  <a:pt x="1050301" y="1586270"/>
                  <a:pt x="1062273" y="1574299"/>
                  <a:pt x="1071524" y="1574843"/>
                </a:cubicBezTo>
                <a:close/>
                <a:moveTo>
                  <a:pt x="1233688" y="1573210"/>
                </a:moveTo>
                <a:cubicBezTo>
                  <a:pt x="1247837" y="1573210"/>
                  <a:pt x="1256544" y="1581373"/>
                  <a:pt x="1256544" y="1595522"/>
                </a:cubicBezTo>
                <a:cubicBezTo>
                  <a:pt x="1256544" y="1609670"/>
                  <a:pt x="1247837" y="1618377"/>
                  <a:pt x="1233688" y="1618377"/>
                </a:cubicBezTo>
                <a:cubicBezTo>
                  <a:pt x="1221172" y="1618377"/>
                  <a:pt x="1212465" y="1608582"/>
                  <a:pt x="1211377" y="1596610"/>
                </a:cubicBezTo>
                <a:cubicBezTo>
                  <a:pt x="1210289" y="1584638"/>
                  <a:pt x="1222261" y="1571034"/>
                  <a:pt x="1233688" y="1573210"/>
                </a:cubicBezTo>
                <a:close/>
                <a:moveTo>
                  <a:pt x="1398030" y="1569402"/>
                </a:moveTo>
                <a:cubicBezTo>
                  <a:pt x="1411634" y="1569946"/>
                  <a:pt x="1423606" y="1582462"/>
                  <a:pt x="1423062" y="1595522"/>
                </a:cubicBezTo>
                <a:cubicBezTo>
                  <a:pt x="1423062" y="1608582"/>
                  <a:pt x="1410546" y="1621099"/>
                  <a:pt x="1397485" y="1621099"/>
                </a:cubicBezTo>
                <a:cubicBezTo>
                  <a:pt x="1384969" y="1621099"/>
                  <a:pt x="1371365" y="1608038"/>
                  <a:pt x="1371365" y="1595522"/>
                </a:cubicBezTo>
                <a:cubicBezTo>
                  <a:pt x="1371365" y="1582462"/>
                  <a:pt x="1384969" y="1568857"/>
                  <a:pt x="1398030" y="1569402"/>
                </a:cubicBezTo>
                <a:close/>
                <a:moveTo>
                  <a:pt x="1560194" y="1568313"/>
                </a:moveTo>
                <a:cubicBezTo>
                  <a:pt x="1574342" y="1566680"/>
                  <a:pt x="1587403" y="1581373"/>
                  <a:pt x="1587947" y="1594433"/>
                </a:cubicBezTo>
                <a:cubicBezTo>
                  <a:pt x="1588491" y="1608582"/>
                  <a:pt x="1574887" y="1622730"/>
                  <a:pt x="1560194" y="1622730"/>
                </a:cubicBezTo>
                <a:cubicBezTo>
                  <a:pt x="1547134" y="1622730"/>
                  <a:pt x="1532985" y="1608582"/>
                  <a:pt x="1532985" y="1594977"/>
                </a:cubicBezTo>
                <a:cubicBezTo>
                  <a:pt x="1532985" y="1581917"/>
                  <a:pt x="1547134" y="1566680"/>
                  <a:pt x="1560194" y="1568313"/>
                </a:cubicBezTo>
                <a:close/>
                <a:moveTo>
                  <a:pt x="1887244" y="1567225"/>
                </a:moveTo>
                <a:cubicBezTo>
                  <a:pt x="1905202" y="1567225"/>
                  <a:pt x="1915541" y="1578109"/>
                  <a:pt x="1915541" y="1594978"/>
                </a:cubicBezTo>
                <a:cubicBezTo>
                  <a:pt x="1915541" y="1612392"/>
                  <a:pt x="1903569" y="1624363"/>
                  <a:pt x="1886699" y="1623819"/>
                </a:cubicBezTo>
                <a:cubicBezTo>
                  <a:pt x="1872551" y="1623819"/>
                  <a:pt x="1857314" y="1613480"/>
                  <a:pt x="1858947" y="1594978"/>
                </a:cubicBezTo>
                <a:cubicBezTo>
                  <a:pt x="1857858" y="1577564"/>
                  <a:pt x="1870918" y="1567225"/>
                  <a:pt x="1887244" y="1567225"/>
                </a:cubicBezTo>
                <a:close/>
                <a:moveTo>
                  <a:pt x="1724535" y="1567225"/>
                </a:moveTo>
                <a:cubicBezTo>
                  <a:pt x="1743037" y="1567225"/>
                  <a:pt x="1752288" y="1581373"/>
                  <a:pt x="1752288" y="1594978"/>
                </a:cubicBezTo>
                <a:cubicBezTo>
                  <a:pt x="1752288" y="1609127"/>
                  <a:pt x="1741949" y="1623275"/>
                  <a:pt x="1724535" y="1623275"/>
                </a:cubicBezTo>
                <a:cubicBezTo>
                  <a:pt x="1710930" y="1623819"/>
                  <a:pt x="1694605" y="1613480"/>
                  <a:pt x="1696238" y="1594978"/>
                </a:cubicBezTo>
                <a:cubicBezTo>
                  <a:pt x="1694605" y="1577564"/>
                  <a:pt x="1708754" y="1567225"/>
                  <a:pt x="1724535" y="1567225"/>
                </a:cubicBezTo>
                <a:close/>
                <a:moveTo>
                  <a:pt x="2050496" y="1566680"/>
                </a:moveTo>
                <a:lnTo>
                  <a:pt x="2051041" y="1566888"/>
                </a:lnTo>
                <a:lnTo>
                  <a:pt x="2051041" y="1623794"/>
                </a:lnTo>
                <a:lnTo>
                  <a:pt x="2049408" y="1624363"/>
                </a:lnTo>
                <a:cubicBezTo>
                  <a:pt x="2033083" y="1623818"/>
                  <a:pt x="2021111" y="1611302"/>
                  <a:pt x="2021655" y="1594977"/>
                </a:cubicBezTo>
                <a:cubicBezTo>
                  <a:pt x="2022199" y="1575931"/>
                  <a:pt x="2033627" y="1567224"/>
                  <a:pt x="2050496" y="1566680"/>
                </a:cubicBezTo>
                <a:close/>
                <a:moveTo>
                  <a:pt x="663392" y="1505188"/>
                </a:moveTo>
                <a:cubicBezTo>
                  <a:pt x="666113" y="1505188"/>
                  <a:pt x="669922" y="1510086"/>
                  <a:pt x="674819" y="1513895"/>
                </a:cubicBezTo>
                <a:cubicBezTo>
                  <a:pt x="669378" y="1517704"/>
                  <a:pt x="665569" y="1522602"/>
                  <a:pt x="662848" y="1522058"/>
                </a:cubicBezTo>
                <a:cubicBezTo>
                  <a:pt x="659583" y="1521513"/>
                  <a:pt x="654685" y="1516072"/>
                  <a:pt x="654685" y="1513351"/>
                </a:cubicBezTo>
                <a:cubicBezTo>
                  <a:pt x="654685" y="1510086"/>
                  <a:pt x="660127" y="1505188"/>
                  <a:pt x="663392" y="1505188"/>
                </a:cubicBezTo>
                <a:close/>
                <a:moveTo>
                  <a:pt x="826101" y="1497570"/>
                </a:moveTo>
                <a:cubicBezTo>
                  <a:pt x="834263" y="1497025"/>
                  <a:pt x="842426" y="1505188"/>
                  <a:pt x="842970" y="1513351"/>
                </a:cubicBezTo>
                <a:cubicBezTo>
                  <a:pt x="842970" y="1522058"/>
                  <a:pt x="835352" y="1529676"/>
                  <a:pt x="826645" y="1529676"/>
                </a:cubicBezTo>
                <a:cubicBezTo>
                  <a:pt x="818482" y="1529676"/>
                  <a:pt x="810864" y="1523146"/>
                  <a:pt x="810319" y="1514983"/>
                </a:cubicBezTo>
                <a:cubicBezTo>
                  <a:pt x="809775" y="1506276"/>
                  <a:pt x="817394" y="1498114"/>
                  <a:pt x="826101" y="1497570"/>
                </a:cubicBezTo>
                <a:close/>
                <a:moveTo>
                  <a:pt x="988265" y="1492128"/>
                </a:moveTo>
                <a:cubicBezTo>
                  <a:pt x="998605" y="1492128"/>
                  <a:pt x="1010577" y="1501379"/>
                  <a:pt x="1010577" y="1513351"/>
                </a:cubicBezTo>
                <a:cubicBezTo>
                  <a:pt x="1010577" y="1524234"/>
                  <a:pt x="1000237" y="1534574"/>
                  <a:pt x="989354" y="1534574"/>
                </a:cubicBezTo>
                <a:cubicBezTo>
                  <a:pt x="979559" y="1534574"/>
                  <a:pt x="968675" y="1523690"/>
                  <a:pt x="968131" y="1513895"/>
                </a:cubicBezTo>
                <a:cubicBezTo>
                  <a:pt x="968131" y="1503556"/>
                  <a:pt x="977926" y="1492672"/>
                  <a:pt x="988265" y="1492128"/>
                </a:cubicBezTo>
                <a:close/>
                <a:moveTo>
                  <a:pt x="1152606" y="1490496"/>
                </a:moveTo>
                <a:cubicBezTo>
                  <a:pt x="1167299" y="1489407"/>
                  <a:pt x="1176006" y="1498658"/>
                  <a:pt x="1176006" y="1513351"/>
                </a:cubicBezTo>
                <a:cubicBezTo>
                  <a:pt x="1176006" y="1530764"/>
                  <a:pt x="1166755" y="1537295"/>
                  <a:pt x="1152606" y="1537839"/>
                </a:cubicBezTo>
                <a:cubicBezTo>
                  <a:pt x="1139546" y="1537839"/>
                  <a:pt x="1129207" y="1530764"/>
                  <a:pt x="1129207" y="1514984"/>
                </a:cubicBezTo>
                <a:cubicBezTo>
                  <a:pt x="1129207" y="1498114"/>
                  <a:pt x="1138458" y="1491040"/>
                  <a:pt x="1152606" y="1490496"/>
                </a:cubicBezTo>
                <a:close/>
                <a:moveTo>
                  <a:pt x="1316403" y="1487231"/>
                </a:moveTo>
                <a:cubicBezTo>
                  <a:pt x="1331095" y="1487775"/>
                  <a:pt x="1342523" y="1499203"/>
                  <a:pt x="1342523" y="1513896"/>
                </a:cubicBezTo>
                <a:cubicBezTo>
                  <a:pt x="1342523" y="1528588"/>
                  <a:pt x="1330551" y="1540560"/>
                  <a:pt x="1315314" y="1540560"/>
                </a:cubicBezTo>
                <a:cubicBezTo>
                  <a:pt x="1303887" y="1542193"/>
                  <a:pt x="1288106" y="1527500"/>
                  <a:pt x="1288650" y="1513896"/>
                </a:cubicBezTo>
                <a:cubicBezTo>
                  <a:pt x="1289194" y="1498659"/>
                  <a:pt x="1301166" y="1486687"/>
                  <a:pt x="1316403" y="1487231"/>
                </a:cubicBezTo>
                <a:close/>
                <a:moveTo>
                  <a:pt x="1479656" y="1485054"/>
                </a:moveTo>
                <a:cubicBezTo>
                  <a:pt x="1495437" y="1485598"/>
                  <a:pt x="1508497" y="1496482"/>
                  <a:pt x="1507409" y="1513895"/>
                </a:cubicBezTo>
                <a:cubicBezTo>
                  <a:pt x="1508497" y="1527500"/>
                  <a:pt x="1498158" y="1542192"/>
                  <a:pt x="1479112" y="1541648"/>
                </a:cubicBezTo>
                <a:cubicBezTo>
                  <a:pt x="1462787" y="1541648"/>
                  <a:pt x="1451359" y="1529676"/>
                  <a:pt x="1451359" y="1513351"/>
                </a:cubicBezTo>
                <a:cubicBezTo>
                  <a:pt x="1451359" y="1493761"/>
                  <a:pt x="1466596" y="1485054"/>
                  <a:pt x="1479656" y="1485054"/>
                </a:cubicBezTo>
                <a:close/>
                <a:moveTo>
                  <a:pt x="1641820" y="1482334"/>
                </a:moveTo>
                <a:cubicBezTo>
                  <a:pt x="1657057" y="1481789"/>
                  <a:pt x="1672838" y="1496482"/>
                  <a:pt x="1673382" y="1512807"/>
                </a:cubicBezTo>
                <a:cubicBezTo>
                  <a:pt x="1673927" y="1528044"/>
                  <a:pt x="1658145" y="1544370"/>
                  <a:pt x="1642909" y="1544370"/>
                </a:cubicBezTo>
                <a:cubicBezTo>
                  <a:pt x="1626039" y="1542193"/>
                  <a:pt x="1612979" y="1532942"/>
                  <a:pt x="1612435" y="1513351"/>
                </a:cubicBezTo>
                <a:cubicBezTo>
                  <a:pt x="1611890" y="1497571"/>
                  <a:pt x="1626583" y="1483422"/>
                  <a:pt x="1641820" y="1482334"/>
                </a:cubicBezTo>
                <a:close/>
                <a:moveTo>
                  <a:pt x="1804529" y="1481788"/>
                </a:moveTo>
                <a:cubicBezTo>
                  <a:pt x="1820855" y="1481244"/>
                  <a:pt x="1836091" y="1494304"/>
                  <a:pt x="1837180" y="1513351"/>
                </a:cubicBezTo>
                <a:cubicBezTo>
                  <a:pt x="1838812" y="1528043"/>
                  <a:pt x="1825208" y="1544913"/>
                  <a:pt x="1805617" y="1545457"/>
                </a:cubicBezTo>
                <a:cubicBezTo>
                  <a:pt x="1787660" y="1544913"/>
                  <a:pt x="1774055" y="1532397"/>
                  <a:pt x="1773511" y="1514983"/>
                </a:cubicBezTo>
                <a:cubicBezTo>
                  <a:pt x="1772967" y="1494849"/>
                  <a:pt x="1788204" y="1482333"/>
                  <a:pt x="1804529" y="1481788"/>
                </a:cubicBezTo>
                <a:close/>
                <a:moveTo>
                  <a:pt x="1968870" y="1480700"/>
                </a:moveTo>
                <a:cubicBezTo>
                  <a:pt x="1984651" y="1480700"/>
                  <a:pt x="2000977" y="1495937"/>
                  <a:pt x="2000977" y="1513351"/>
                </a:cubicBezTo>
                <a:cubicBezTo>
                  <a:pt x="2001521" y="1529132"/>
                  <a:pt x="1987916" y="1546001"/>
                  <a:pt x="1968870" y="1545457"/>
                </a:cubicBezTo>
                <a:cubicBezTo>
                  <a:pt x="1949824" y="1545457"/>
                  <a:pt x="1936764" y="1530764"/>
                  <a:pt x="1936764" y="1513351"/>
                </a:cubicBezTo>
                <a:cubicBezTo>
                  <a:pt x="1936764" y="1493760"/>
                  <a:pt x="1953633" y="1480700"/>
                  <a:pt x="1968870" y="1480700"/>
                </a:cubicBezTo>
                <a:close/>
                <a:moveTo>
                  <a:pt x="581221" y="1423562"/>
                </a:moveTo>
                <a:cubicBezTo>
                  <a:pt x="586663" y="1423562"/>
                  <a:pt x="589384" y="1427371"/>
                  <a:pt x="588840" y="1431725"/>
                </a:cubicBezTo>
                <a:cubicBezTo>
                  <a:pt x="588840" y="1434990"/>
                  <a:pt x="585030" y="1438255"/>
                  <a:pt x="581765" y="1443153"/>
                </a:cubicBezTo>
                <a:cubicBezTo>
                  <a:pt x="577412" y="1438255"/>
                  <a:pt x="574147" y="1436078"/>
                  <a:pt x="573059" y="1432813"/>
                </a:cubicBezTo>
                <a:cubicBezTo>
                  <a:pt x="571426" y="1429004"/>
                  <a:pt x="576868" y="1423562"/>
                  <a:pt x="581221" y="1423562"/>
                </a:cubicBezTo>
                <a:close/>
                <a:moveTo>
                  <a:pt x="745562" y="1414855"/>
                </a:moveTo>
                <a:cubicBezTo>
                  <a:pt x="754269" y="1415399"/>
                  <a:pt x="761344" y="1423018"/>
                  <a:pt x="761344" y="1432269"/>
                </a:cubicBezTo>
                <a:cubicBezTo>
                  <a:pt x="761344" y="1442064"/>
                  <a:pt x="754813" y="1448050"/>
                  <a:pt x="745018" y="1448050"/>
                </a:cubicBezTo>
                <a:cubicBezTo>
                  <a:pt x="734679" y="1448050"/>
                  <a:pt x="728693" y="1442064"/>
                  <a:pt x="728693" y="1431725"/>
                </a:cubicBezTo>
                <a:cubicBezTo>
                  <a:pt x="728693" y="1421386"/>
                  <a:pt x="735223" y="1414311"/>
                  <a:pt x="745562" y="1414855"/>
                </a:cubicBezTo>
                <a:close/>
                <a:moveTo>
                  <a:pt x="908815" y="1409958"/>
                </a:moveTo>
                <a:cubicBezTo>
                  <a:pt x="920243" y="1410502"/>
                  <a:pt x="930038" y="1420297"/>
                  <a:pt x="930038" y="1431725"/>
                </a:cubicBezTo>
                <a:cubicBezTo>
                  <a:pt x="929494" y="1443697"/>
                  <a:pt x="919155" y="1454036"/>
                  <a:pt x="907183" y="1453492"/>
                </a:cubicBezTo>
                <a:cubicBezTo>
                  <a:pt x="896844" y="1453492"/>
                  <a:pt x="885960" y="1442064"/>
                  <a:pt x="885960" y="1431725"/>
                </a:cubicBezTo>
                <a:cubicBezTo>
                  <a:pt x="885960" y="1420297"/>
                  <a:pt x="897388" y="1409414"/>
                  <a:pt x="908815" y="1409958"/>
                </a:cubicBezTo>
                <a:close/>
                <a:moveTo>
                  <a:pt x="1070436" y="1406693"/>
                </a:moveTo>
                <a:cubicBezTo>
                  <a:pt x="1084584" y="1406693"/>
                  <a:pt x="1096012" y="1418121"/>
                  <a:pt x="1096012" y="1432269"/>
                </a:cubicBezTo>
                <a:cubicBezTo>
                  <a:pt x="1096012" y="1445329"/>
                  <a:pt x="1082952" y="1458390"/>
                  <a:pt x="1070436" y="1457846"/>
                </a:cubicBezTo>
                <a:cubicBezTo>
                  <a:pt x="1058464" y="1457301"/>
                  <a:pt x="1044860" y="1443153"/>
                  <a:pt x="1045404" y="1431181"/>
                </a:cubicBezTo>
                <a:cubicBezTo>
                  <a:pt x="1045948" y="1418665"/>
                  <a:pt x="1057920" y="1406693"/>
                  <a:pt x="1070436" y="1406693"/>
                </a:cubicBezTo>
                <a:close/>
                <a:moveTo>
                  <a:pt x="1235865" y="1404516"/>
                </a:moveTo>
                <a:cubicBezTo>
                  <a:pt x="1252191" y="1405605"/>
                  <a:pt x="1262530" y="1415944"/>
                  <a:pt x="1261986" y="1433358"/>
                </a:cubicBezTo>
                <a:cubicBezTo>
                  <a:pt x="1261442" y="1449683"/>
                  <a:pt x="1251102" y="1459478"/>
                  <a:pt x="1233689" y="1459478"/>
                </a:cubicBezTo>
                <a:cubicBezTo>
                  <a:pt x="1218452" y="1461655"/>
                  <a:pt x="1206480" y="1445329"/>
                  <a:pt x="1206480" y="1432269"/>
                </a:cubicBezTo>
                <a:cubicBezTo>
                  <a:pt x="1206480" y="1417032"/>
                  <a:pt x="1220084" y="1403428"/>
                  <a:pt x="1235865" y="1404516"/>
                </a:cubicBezTo>
                <a:close/>
                <a:moveTo>
                  <a:pt x="1397485" y="1400162"/>
                </a:moveTo>
                <a:cubicBezTo>
                  <a:pt x="1412178" y="1400162"/>
                  <a:pt x="1427959" y="1416487"/>
                  <a:pt x="1427959" y="1431724"/>
                </a:cubicBezTo>
                <a:cubicBezTo>
                  <a:pt x="1428503" y="1446961"/>
                  <a:pt x="1413810" y="1462198"/>
                  <a:pt x="1398029" y="1463287"/>
                </a:cubicBezTo>
                <a:cubicBezTo>
                  <a:pt x="1384425" y="1464375"/>
                  <a:pt x="1367555" y="1448049"/>
                  <a:pt x="1366467" y="1432813"/>
                </a:cubicBezTo>
                <a:cubicBezTo>
                  <a:pt x="1365923" y="1418120"/>
                  <a:pt x="1382792" y="1400162"/>
                  <a:pt x="1397485" y="1400162"/>
                </a:cubicBezTo>
                <a:close/>
                <a:moveTo>
                  <a:pt x="1561282" y="1399618"/>
                </a:moveTo>
                <a:cubicBezTo>
                  <a:pt x="1575975" y="1399618"/>
                  <a:pt x="1593388" y="1415943"/>
                  <a:pt x="1593388" y="1432269"/>
                </a:cubicBezTo>
                <a:cubicBezTo>
                  <a:pt x="1593388" y="1446961"/>
                  <a:pt x="1578696" y="1464919"/>
                  <a:pt x="1560738" y="1464375"/>
                </a:cubicBezTo>
                <a:cubicBezTo>
                  <a:pt x="1542236" y="1463831"/>
                  <a:pt x="1529176" y="1450226"/>
                  <a:pt x="1528631" y="1432813"/>
                </a:cubicBezTo>
                <a:cubicBezTo>
                  <a:pt x="1528087" y="1414311"/>
                  <a:pt x="1545501" y="1399618"/>
                  <a:pt x="1561282" y="1399618"/>
                </a:cubicBezTo>
                <a:close/>
                <a:moveTo>
                  <a:pt x="1723446" y="1399074"/>
                </a:moveTo>
                <a:cubicBezTo>
                  <a:pt x="1741948" y="1399074"/>
                  <a:pt x="1757185" y="1413767"/>
                  <a:pt x="1757185" y="1432269"/>
                </a:cubicBezTo>
                <a:cubicBezTo>
                  <a:pt x="1757185" y="1451315"/>
                  <a:pt x="1743037" y="1463831"/>
                  <a:pt x="1723991" y="1465464"/>
                </a:cubicBezTo>
                <a:cubicBezTo>
                  <a:pt x="1707121" y="1466552"/>
                  <a:pt x="1690252" y="1448594"/>
                  <a:pt x="1691340" y="1433357"/>
                </a:cubicBezTo>
                <a:cubicBezTo>
                  <a:pt x="1692428" y="1412678"/>
                  <a:pt x="1704400" y="1399074"/>
                  <a:pt x="1723446" y="1399074"/>
                </a:cubicBezTo>
                <a:close/>
                <a:moveTo>
                  <a:pt x="1886700" y="1398530"/>
                </a:moveTo>
                <a:cubicBezTo>
                  <a:pt x="1904113" y="1396898"/>
                  <a:pt x="1922071" y="1415944"/>
                  <a:pt x="1920439" y="1432269"/>
                </a:cubicBezTo>
                <a:cubicBezTo>
                  <a:pt x="1919350" y="1451315"/>
                  <a:pt x="1907378" y="1464920"/>
                  <a:pt x="1887788" y="1464920"/>
                </a:cubicBezTo>
                <a:cubicBezTo>
                  <a:pt x="1867109" y="1464920"/>
                  <a:pt x="1854049" y="1452948"/>
                  <a:pt x="1854049" y="1433358"/>
                </a:cubicBezTo>
                <a:cubicBezTo>
                  <a:pt x="1854049" y="1412679"/>
                  <a:pt x="1867109" y="1400163"/>
                  <a:pt x="1886700" y="1398530"/>
                </a:cubicBezTo>
                <a:close/>
                <a:moveTo>
                  <a:pt x="2051041" y="1398217"/>
                </a:moveTo>
                <a:lnTo>
                  <a:pt x="2051041" y="1464535"/>
                </a:lnTo>
                <a:lnTo>
                  <a:pt x="2049953" y="1464920"/>
                </a:lnTo>
                <a:cubicBezTo>
                  <a:pt x="2032539" y="1467096"/>
                  <a:pt x="2017302" y="1450771"/>
                  <a:pt x="2017302" y="1431725"/>
                </a:cubicBezTo>
                <a:cubicBezTo>
                  <a:pt x="2017302" y="1422746"/>
                  <a:pt x="2021383" y="1414311"/>
                  <a:pt x="2027709" y="1408121"/>
                </a:cubicBezTo>
                <a:close/>
                <a:moveTo>
                  <a:pt x="500139" y="1341936"/>
                </a:moveTo>
                <a:cubicBezTo>
                  <a:pt x="503404" y="1343568"/>
                  <a:pt x="506125" y="1346833"/>
                  <a:pt x="511023" y="1350643"/>
                </a:cubicBezTo>
                <a:cubicBezTo>
                  <a:pt x="506125" y="1354452"/>
                  <a:pt x="502860" y="1357717"/>
                  <a:pt x="499595" y="1358261"/>
                </a:cubicBezTo>
                <a:cubicBezTo>
                  <a:pt x="495241" y="1359349"/>
                  <a:pt x="490888" y="1353908"/>
                  <a:pt x="491432" y="1349010"/>
                </a:cubicBezTo>
                <a:cubicBezTo>
                  <a:pt x="491976" y="1344112"/>
                  <a:pt x="495241" y="1340848"/>
                  <a:pt x="500139" y="1341936"/>
                </a:cubicBezTo>
                <a:close/>
                <a:moveTo>
                  <a:pt x="662848" y="1333773"/>
                </a:moveTo>
                <a:cubicBezTo>
                  <a:pt x="673187" y="1333773"/>
                  <a:pt x="679173" y="1340303"/>
                  <a:pt x="679173" y="1350643"/>
                </a:cubicBezTo>
                <a:cubicBezTo>
                  <a:pt x="679173" y="1359894"/>
                  <a:pt x="672099" y="1366424"/>
                  <a:pt x="662848" y="1366424"/>
                </a:cubicBezTo>
                <a:cubicBezTo>
                  <a:pt x="653053" y="1366424"/>
                  <a:pt x="647067" y="1359894"/>
                  <a:pt x="647067" y="1350098"/>
                </a:cubicBezTo>
                <a:cubicBezTo>
                  <a:pt x="647067" y="1339759"/>
                  <a:pt x="653053" y="1333773"/>
                  <a:pt x="662848" y="1333773"/>
                </a:cubicBezTo>
                <a:close/>
                <a:moveTo>
                  <a:pt x="826645" y="1328331"/>
                </a:moveTo>
                <a:cubicBezTo>
                  <a:pt x="838617" y="1328331"/>
                  <a:pt x="848412" y="1338670"/>
                  <a:pt x="847868" y="1350642"/>
                </a:cubicBezTo>
                <a:cubicBezTo>
                  <a:pt x="847868" y="1362070"/>
                  <a:pt x="836984" y="1372409"/>
                  <a:pt x="825556" y="1372409"/>
                </a:cubicBezTo>
                <a:cubicBezTo>
                  <a:pt x="814673" y="1372409"/>
                  <a:pt x="803789" y="1360982"/>
                  <a:pt x="804334" y="1349554"/>
                </a:cubicBezTo>
                <a:cubicBezTo>
                  <a:pt x="804334" y="1337582"/>
                  <a:pt x="814673" y="1328331"/>
                  <a:pt x="826645" y="1328331"/>
                </a:cubicBezTo>
                <a:close/>
                <a:moveTo>
                  <a:pt x="989353" y="1323978"/>
                </a:moveTo>
                <a:cubicBezTo>
                  <a:pt x="1002957" y="1324522"/>
                  <a:pt x="1014385" y="1334861"/>
                  <a:pt x="1015473" y="1350098"/>
                </a:cubicBezTo>
                <a:cubicBezTo>
                  <a:pt x="1014929" y="1363702"/>
                  <a:pt x="1004046" y="1376219"/>
                  <a:pt x="989353" y="1376763"/>
                </a:cubicBezTo>
                <a:cubicBezTo>
                  <a:pt x="976293" y="1376763"/>
                  <a:pt x="963777" y="1364791"/>
                  <a:pt x="963777" y="1350642"/>
                </a:cubicBezTo>
                <a:cubicBezTo>
                  <a:pt x="963233" y="1334861"/>
                  <a:pt x="977925" y="1323434"/>
                  <a:pt x="989353" y="1323978"/>
                </a:cubicBezTo>
                <a:close/>
                <a:moveTo>
                  <a:pt x="1152606" y="1322889"/>
                </a:moveTo>
                <a:cubicBezTo>
                  <a:pt x="1170564" y="1320712"/>
                  <a:pt x="1180903" y="1335405"/>
                  <a:pt x="1181447" y="1350098"/>
                </a:cubicBezTo>
                <a:cubicBezTo>
                  <a:pt x="1181447" y="1364791"/>
                  <a:pt x="1171108" y="1379483"/>
                  <a:pt x="1152606" y="1379483"/>
                </a:cubicBezTo>
                <a:cubicBezTo>
                  <a:pt x="1137913" y="1379483"/>
                  <a:pt x="1124853" y="1367511"/>
                  <a:pt x="1124853" y="1350642"/>
                </a:cubicBezTo>
                <a:cubicBezTo>
                  <a:pt x="1124309" y="1333228"/>
                  <a:pt x="1137913" y="1320712"/>
                  <a:pt x="1152606" y="1322889"/>
                </a:cubicBezTo>
                <a:close/>
                <a:moveTo>
                  <a:pt x="1315315" y="1318536"/>
                </a:moveTo>
                <a:cubicBezTo>
                  <a:pt x="1334361" y="1318536"/>
                  <a:pt x="1345789" y="1331596"/>
                  <a:pt x="1347966" y="1350098"/>
                </a:cubicBezTo>
                <a:cubicBezTo>
                  <a:pt x="1345245" y="1369144"/>
                  <a:pt x="1334905" y="1382205"/>
                  <a:pt x="1315315" y="1381661"/>
                </a:cubicBezTo>
                <a:cubicBezTo>
                  <a:pt x="1296813" y="1381116"/>
                  <a:pt x="1284841" y="1369144"/>
                  <a:pt x="1284297" y="1350098"/>
                </a:cubicBezTo>
                <a:cubicBezTo>
                  <a:pt x="1284297" y="1331052"/>
                  <a:pt x="1297357" y="1319080"/>
                  <a:pt x="1315315" y="1318536"/>
                </a:cubicBezTo>
                <a:close/>
                <a:moveTo>
                  <a:pt x="1480744" y="1317448"/>
                </a:moveTo>
                <a:cubicBezTo>
                  <a:pt x="1499246" y="1317992"/>
                  <a:pt x="1512851" y="1332140"/>
                  <a:pt x="1512306" y="1351731"/>
                </a:cubicBezTo>
                <a:cubicBezTo>
                  <a:pt x="1511762" y="1370233"/>
                  <a:pt x="1497070" y="1383837"/>
                  <a:pt x="1477479" y="1383293"/>
                </a:cubicBezTo>
                <a:cubicBezTo>
                  <a:pt x="1458977" y="1382749"/>
                  <a:pt x="1447550" y="1368600"/>
                  <a:pt x="1446461" y="1349554"/>
                </a:cubicBezTo>
                <a:cubicBezTo>
                  <a:pt x="1445373" y="1333773"/>
                  <a:pt x="1463331" y="1314727"/>
                  <a:pt x="1480744" y="1317448"/>
                </a:cubicBezTo>
                <a:close/>
                <a:moveTo>
                  <a:pt x="1642908" y="1315815"/>
                </a:moveTo>
                <a:cubicBezTo>
                  <a:pt x="1663043" y="1315815"/>
                  <a:pt x="1677735" y="1333229"/>
                  <a:pt x="1676647" y="1351731"/>
                </a:cubicBezTo>
                <a:cubicBezTo>
                  <a:pt x="1675559" y="1371865"/>
                  <a:pt x="1661954" y="1384381"/>
                  <a:pt x="1640732" y="1383837"/>
                </a:cubicBezTo>
                <a:cubicBezTo>
                  <a:pt x="1620597" y="1384381"/>
                  <a:pt x="1608081" y="1368056"/>
                  <a:pt x="1608081" y="1349554"/>
                </a:cubicBezTo>
                <a:cubicBezTo>
                  <a:pt x="1608081" y="1329964"/>
                  <a:pt x="1623318" y="1315815"/>
                  <a:pt x="1642908" y="1315815"/>
                </a:cubicBezTo>
                <a:close/>
                <a:moveTo>
                  <a:pt x="1968870" y="1314183"/>
                </a:moveTo>
                <a:cubicBezTo>
                  <a:pt x="1989548" y="1314727"/>
                  <a:pt x="2004785" y="1329420"/>
                  <a:pt x="2005329" y="1351187"/>
                </a:cubicBezTo>
                <a:cubicBezTo>
                  <a:pt x="2004785" y="1370233"/>
                  <a:pt x="1985739" y="1388735"/>
                  <a:pt x="1967781" y="1388191"/>
                </a:cubicBezTo>
                <a:cubicBezTo>
                  <a:pt x="1949823" y="1387647"/>
                  <a:pt x="1931322" y="1367512"/>
                  <a:pt x="1931866" y="1350098"/>
                </a:cubicBezTo>
                <a:cubicBezTo>
                  <a:pt x="1932410" y="1331596"/>
                  <a:pt x="1950912" y="1313094"/>
                  <a:pt x="1968870" y="1314183"/>
                </a:cubicBezTo>
                <a:close/>
                <a:moveTo>
                  <a:pt x="1806161" y="1313639"/>
                </a:moveTo>
                <a:cubicBezTo>
                  <a:pt x="1825207" y="1314183"/>
                  <a:pt x="1843165" y="1332141"/>
                  <a:pt x="1841533" y="1351187"/>
                </a:cubicBezTo>
                <a:cubicBezTo>
                  <a:pt x="1840988" y="1360438"/>
                  <a:pt x="1838267" y="1370233"/>
                  <a:pt x="1830105" y="1376763"/>
                </a:cubicBezTo>
                <a:cubicBezTo>
                  <a:pt x="1822486" y="1383293"/>
                  <a:pt x="1813235" y="1387102"/>
                  <a:pt x="1803984" y="1387102"/>
                </a:cubicBezTo>
                <a:cubicBezTo>
                  <a:pt x="1786027" y="1387102"/>
                  <a:pt x="1768613" y="1367512"/>
                  <a:pt x="1768613" y="1350098"/>
                </a:cubicBezTo>
                <a:cubicBezTo>
                  <a:pt x="1769157" y="1331596"/>
                  <a:pt x="1788203" y="1313094"/>
                  <a:pt x="1806161" y="1313639"/>
                </a:cubicBezTo>
                <a:close/>
                <a:moveTo>
                  <a:pt x="419057" y="1262486"/>
                </a:moveTo>
                <a:cubicBezTo>
                  <a:pt x="423410" y="1262486"/>
                  <a:pt x="425587" y="1265207"/>
                  <a:pt x="424499" y="1269016"/>
                </a:cubicBezTo>
                <a:cubicBezTo>
                  <a:pt x="423410" y="1271737"/>
                  <a:pt x="421234" y="1273914"/>
                  <a:pt x="417969" y="1278811"/>
                </a:cubicBezTo>
                <a:cubicBezTo>
                  <a:pt x="414704" y="1273914"/>
                  <a:pt x="412527" y="1271737"/>
                  <a:pt x="411983" y="1269016"/>
                </a:cubicBezTo>
                <a:cubicBezTo>
                  <a:pt x="410894" y="1264118"/>
                  <a:pt x="414159" y="1262486"/>
                  <a:pt x="419057" y="1262486"/>
                </a:cubicBezTo>
                <a:close/>
                <a:moveTo>
                  <a:pt x="581221" y="1252147"/>
                </a:moveTo>
                <a:cubicBezTo>
                  <a:pt x="591016" y="1252691"/>
                  <a:pt x="598091" y="1260310"/>
                  <a:pt x="597547" y="1269017"/>
                </a:cubicBezTo>
                <a:cubicBezTo>
                  <a:pt x="597547" y="1278268"/>
                  <a:pt x="589928" y="1284798"/>
                  <a:pt x="580133" y="1284254"/>
                </a:cubicBezTo>
                <a:cubicBezTo>
                  <a:pt x="570882" y="1283709"/>
                  <a:pt x="564896" y="1277179"/>
                  <a:pt x="564896" y="1268472"/>
                </a:cubicBezTo>
                <a:cubicBezTo>
                  <a:pt x="564896" y="1259222"/>
                  <a:pt x="571970" y="1252147"/>
                  <a:pt x="581221" y="1252147"/>
                </a:cubicBezTo>
                <a:close/>
                <a:moveTo>
                  <a:pt x="745018" y="1246705"/>
                </a:moveTo>
                <a:cubicBezTo>
                  <a:pt x="757534" y="1246705"/>
                  <a:pt x="766785" y="1257044"/>
                  <a:pt x="766241" y="1269560"/>
                </a:cubicBezTo>
                <a:cubicBezTo>
                  <a:pt x="765697" y="1280988"/>
                  <a:pt x="755358" y="1290783"/>
                  <a:pt x="744474" y="1290783"/>
                </a:cubicBezTo>
                <a:cubicBezTo>
                  <a:pt x="733046" y="1290783"/>
                  <a:pt x="722707" y="1279900"/>
                  <a:pt x="722707" y="1267928"/>
                </a:cubicBezTo>
                <a:cubicBezTo>
                  <a:pt x="722707" y="1255956"/>
                  <a:pt x="733046" y="1246705"/>
                  <a:pt x="745018" y="1246705"/>
                </a:cubicBezTo>
                <a:close/>
                <a:moveTo>
                  <a:pt x="907727" y="1241807"/>
                </a:moveTo>
                <a:cubicBezTo>
                  <a:pt x="921331" y="1241807"/>
                  <a:pt x="934391" y="1257044"/>
                  <a:pt x="933847" y="1269016"/>
                </a:cubicBezTo>
                <a:cubicBezTo>
                  <a:pt x="933847" y="1282620"/>
                  <a:pt x="920787" y="1295680"/>
                  <a:pt x="907183" y="1295136"/>
                </a:cubicBezTo>
                <a:cubicBezTo>
                  <a:pt x="893578" y="1294592"/>
                  <a:pt x="880518" y="1280988"/>
                  <a:pt x="880518" y="1267927"/>
                </a:cubicBezTo>
                <a:cubicBezTo>
                  <a:pt x="881062" y="1254323"/>
                  <a:pt x="894122" y="1242351"/>
                  <a:pt x="907727" y="1241807"/>
                </a:cubicBezTo>
                <a:close/>
                <a:moveTo>
                  <a:pt x="1070979" y="1240719"/>
                </a:moveTo>
                <a:cubicBezTo>
                  <a:pt x="1091114" y="1240175"/>
                  <a:pt x="1099276" y="1252691"/>
                  <a:pt x="1099821" y="1268472"/>
                </a:cubicBezTo>
                <a:cubicBezTo>
                  <a:pt x="1099821" y="1285886"/>
                  <a:pt x="1088393" y="1297858"/>
                  <a:pt x="1070435" y="1297858"/>
                </a:cubicBezTo>
                <a:cubicBezTo>
                  <a:pt x="1053566" y="1297858"/>
                  <a:pt x="1042138" y="1286430"/>
                  <a:pt x="1042138" y="1269560"/>
                </a:cubicBezTo>
                <a:cubicBezTo>
                  <a:pt x="1042138" y="1250514"/>
                  <a:pt x="1053566" y="1240719"/>
                  <a:pt x="1070979" y="1240719"/>
                </a:cubicBezTo>
                <a:close/>
                <a:moveTo>
                  <a:pt x="1234233" y="1235821"/>
                </a:moveTo>
                <a:cubicBezTo>
                  <a:pt x="1250558" y="1235821"/>
                  <a:pt x="1267972" y="1252691"/>
                  <a:pt x="1266883" y="1269016"/>
                </a:cubicBezTo>
                <a:cubicBezTo>
                  <a:pt x="1266339" y="1285885"/>
                  <a:pt x="1251646" y="1301122"/>
                  <a:pt x="1234233" y="1300578"/>
                </a:cubicBezTo>
                <a:cubicBezTo>
                  <a:pt x="1216275" y="1300578"/>
                  <a:pt x="1201582" y="1286430"/>
                  <a:pt x="1201582" y="1267383"/>
                </a:cubicBezTo>
                <a:cubicBezTo>
                  <a:pt x="1201582" y="1249425"/>
                  <a:pt x="1217907" y="1235821"/>
                  <a:pt x="1234233" y="1235821"/>
                </a:cubicBezTo>
                <a:close/>
                <a:moveTo>
                  <a:pt x="1396397" y="1234733"/>
                </a:moveTo>
                <a:cubicBezTo>
                  <a:pt x="1413810" y="1233645"/>
                  <a:pt x="1433945" y="1250514"/>
                  <a:pt x="1431224" y="1268472"/>
                </a:cubicBezTo>
                <a:cubicBezTo>
                  <a:pt x="1433401" y="1286430"/>
                  <a:pt x="1415443" y="1303299"/>
                  <a:pt x="1396941" y="1302755"/>
                </a:cubicBezTo>
                <a:cubicBezTo>
                  <a:pt x="1381160" y="1302211"/>
                  <a:pt x="1363202" y="1290783"/>
                  <a:pt x="1363746" y="1269016"/>
                </a:cubicBezTo>
                <a:cubicBezTo>
                  <a:pt x="1364290" y="1248881"/>
                  <a:pt x="1376806" y="1235821"/>
                  <a:pt x="1396397" y="1234733"/>
                </a:cubicBezTo>
                <a:close/>
                <a:moveTo>
                  <a:pt x="1559649" y="1232557"/>
                </a:moveTo>
                <a:cubicBezTo>
                  <a:pt x="1580328" y="1232013"/>
                  <a:pt x="1595021" y="1246705"/>
                  <a:pt x="1597742" y="1268472"/>
                </a:cubicBezTo>
                <a:cubicBezTo>
                  <a:pt x="1598286" y="1286974"/>
                  <a:pt x="1580872" y="1304932"/>
                  <a:pt x="1561826" y="1305476"/>
                </a:cubicBezTo>
                <a:cubicBezTo>
                  <a:pt x="1543868" y="1306564"/>
                  <a:pt x="1524822" y="1288063"/>
                  <a:pt x="1523734" y="1269561"/>
                </a:cubicBezTo>
                <a:cubicBezTo>
                  <a:pt x="1522645" y="1252147"/>
                  <a:pt x="1541147" y="1232557"/>
                  <a:pt x="1559649" y="1232557"/>
                </a:cubicBezTo>
                <a:close/>
                <a:moveTo>
                  <a:pt x="1723990" y="1231468"/>
                </a:moveTo>
                <a:cubicBezTo>
                  <a:pt x="1743037" y="1231468"/>
                  <a:pt x="1761539" y="1249426"/>
                  <a:pt x="1762083" y="1268472"/>
                </a:cubicBezTo>
                <a:cubicBezTo>
                  <a:pt x="1762627" y="1290239"/>
                  <a:pt x="1741404" y="1306020"/>
                  <a:pt x="1724535" y="1307109"/>
                </a:cubicBezTo>
                <a:cubicBezTo>
                  <a:pt x="1706033" y="1306564"/>
                  <a:pt x="1687531" y="1290239"/>
                  <a:pt x="1686442" y="1270105"/>
                </a:cubicBezTo>
                <a:cubicBezTo>
                  <a:pt x="1685354" y="1254323"/>
                  <a:pt x="1701679" y="1231468"/>
                  <a:pt x="1723990" y="1231468"/>
                </a:cubicBezTo>
                <a:close/>
                <a:moveTo>
                  <a:pt x="1888332" y="1230924"/>
                </a:moveTo>
                <a:cubicBezTo>
                  <a:pt x="1905745" y="1229836"/>
                  <a:pt x="1928056" y="1250514"/>
                  <a:pt x="1925336" y="1269561"/>
                </a:cubicBezTo>
                <a:cubicBezTo>
                  <a:pt x="1925336" y="1289695"/>
                  <a:pt x="1907378" y="1306564"/>
                  <a:pt x="1887243" y="1307653"/>
                </a:cubicBezTo>
                <a:cubicBezTo>
                  <a:pt x="1870918" y="1308197"/>
                  <a:pt x="1847519" y="1288063"/>
                  <a:pt x="1849151" y="1267928"/>
                </a:cubicBezTo>
                <a:cubicBezTo>
                  <a:pt x="1850239" y="1247794"/>
                  <a:pt x="1867653" y="1231468"/>
                  <a:pt x="1888332" y="1230924"/>
                </a:cubicBezTo>
                <a:close/>
                <a:moveTo>
                  <a:pt x="2049952" y="1230380"/>
                </a:moveTo>
                <a:lnTo>
                  <a:pt x="2051041" y="1230805"/>
                </a:lnTo>
                <a:lnTo>
                  <a:pt x="2051041" y="1307109"/>
                </a:lnTo>
                <a:cubicBezTo>
                  <a:pt x="2033627" y="1309830"/>
                  <a:pt x="2011316" y="1286974"/>
                  <a:pt x="2012404" y="1268472"/>
                </a:cubicBezTo>
                <a:cubicBezTo>
                  <a:pt x="2013493" y="1247794"/>
                  <a:pt x="2029274" y="1230380"/>
                  <a:pt x="2049952" y="1230380"/>
                </a:cubicBezTo>
                <a:close/>
                <a:moveTo>
                  <a:pt x="337431" y="1181404"/>
                </a:moveTo>
                <a:cubicBezTo>
                  <a:pt x="339608" y="1182493"/>
                  <a:pt x="341240" y="1184669"/>
                  <a:pt x="345050" y="1187934"/>
                </a:cubicBezTo>
                <a:cubicBezTo>
                  <a:pt x="340696" y="1190111"/>
                  <a:pt x="338519" y="1192288"/>
                  <a:pt x="336343" y="1192288"/>
                </a:cubicBezTo>
                <a:cubicBezTo>
                  <a:pt x="331445" y="1192832"/>
                  <a:pt x="330901" y="1189567"/>
                  <a:pt x="330901" y="1185758"/>
                </a:cubicBezTo>
                <a:cubicBezTo>
                  <a:pt x="330901" y="1181404"/>
                  <a:pt x="334166" y="1180860"/>
                  <a:pt x="337431" y="1181404"/>
                </a:cubicBezTo>
                <a:close/>
                <a:moveTo>
                  <a:pt x="499051" y="1171065"/>
                </a:moveTo>
                <a:cubicBezTo>
                  <a:pt x="506125" y="1170521"/>
                  <a:pt x="516465" y="1179772"/>
                  <a:pt x="516465" y="1187390"/>
                </a:cubicBezTo>
                <a:cubicBezTo>
                  <a:pt x="515921" y="1193920"/>
                  <a:pt x="507214" y="1202627"/>
                  <a:pt x="500140" y="1202627"/>
                </a:cubicBezTo>
                <a:cubicBezTo>
                  <a:pt x="493065" y="1202627"/>
                  <a:pt x="484358" y="1195008"/>
                  <a:pt x="483814" y="1187390"/>
                </a:cubicBezTo>
                <a:cubicBezTo>
                  <a:pt x="483270" y="1180316"/>
                  <a:pt x="491977" y="1171065"/>
                  <a:pt x="499051" y="1171065"/>
                </a:cubicBezTo>
                <a:close/>
                <a:moveTo>
                  <a:pt x="662848" y="1165623"/>
                </a:moveTo>
                <a:cubicBezTo>
                  <a:pt x="675364" y="1165623"/>
                  <a:pt x="684615" y="1174874"/>
                  <a:pt x="684615" y="1187390"/>
                </a:cubicBezTo>
                <a:cubicBezTo>
                  <a:pt x="684615" y="1199362"/>
                  <a:pt x="674820" y="1209157"/>
                  <a:pt x="662848" y="1209157"/>
                </a:cubicBezTo>
                <a:cubicBezTo>
                  <a:pt x="651420" y="1209157"/>
                  <a:pt x="641081" y="1198274"/>
                  <a:pt x="641081" y="1186846"/>
                </a:cubicBezTo>
                <a:cubicBezTo>
                  <a:pt x="641081" y="1175418"/>
                  <a:pt x="651420" y="1165623"/>
                  <a:pt x="662848" y="1165623"/>
                </a:cubicBezTo>
                <a:close/>
                <a:moveTo>
                  <a:pt x="825556" y="1160725"/>
                </a:moveTo>
                <a:cubicBezTo>
                  <a:pt x="840249" y="1161270"/>
                  <a:pt x="851677" y="1171609"/>
                  <a:pt x="852765" y="1186846"/>
                </a:cubicBezTo>
                <a:cubicBezTo>
                  <a:pt x="853309" y="1199906"/>
                  <a:pt x="840249" y="1213511"/>
                  <a:pt x="826645" y="1213511"/>
                </a:cubicBezTo>
                <a:cubicBezTo>
                  <a:pt x="813585" y="1214055"/>
                  <a:pt x="799980" y="1200995"/>
                  <a:pt x="798892" y="1188479"/>
                </a:cubicBezTo>
                <a:cubicBezTo>
                  <a:pt x="797803" y="1173241"/>
                  <a:pt x="814129" y="1160181"/>
                  <a:pt x="825556" y="1160725"/>
                </a:cubicBezTo>
                <a:close/>
                <a:moveTo>
                  <a:pt x="989353" y="1158004"/>
                </a:moveTo>
                <a:cubicBezTo>
                  <a:pt x="1007855" y="1159092"/>
                  <a:pt x="1018739" y="1168888"/>
                  <a:pt x="1018195" y="1187934"/>
                </a:cubicBezTo>
                <a:cubicBezTo>
                  <a:pt x="1017651" y="1206436"/>
                  <a:pt x="1007311" y="1216231"/>
                  <a:pt x="988809" y="1216775"/>
                </a:cubicBezTo>
                <a:cubicBezTo>
                  <a:pt x="972484" y="1217319"/>
                  <a:pt x="960512" y="1203715"/>
                  <a:pt x="959968" y="1187934"/>
                </a:cubicBezTo>
                <a:cubicBezTo>
                  <a:pt x="959968" y="1170520"/>
                  <a:pt x="972484" y="1158004"/>
                  <a:pt x="989353" y="1158004"/>
                </a:cubicBezTo>
                <a:close/>
                <a:moveTo>
                  <a:pt x="1152062" y="1153651"/>
                </a:moveTo>
                <a:cubicBezTo>
                  <a:pt x="1166755" y="1152562"/>
                  <a:pt x="1186345" y="1171065"/>
                  <a:pt x="1185801" y="1186301"/>
                </a:cubicBezTo>
                <a:cubicBezTo>
                  <a:pt x="1184713" y="1205348"/>
                  <a:pt x="1171652" y="1218952"/>
                  <a:pt x="1153150" y="1219496"/>
                </a:cubicBezTo>
                <a:cubicBezTo>
                  <a:pt x="1135193" y="1221129"/>
                  <a:pt x="1119412" y="1204259"/>
                  <a:pt x="1119956" y="1187390"/>
                </a:cubicBezTo>
                <a:cubicBezTo>
                  <a:pt x="1120500" y="1168888"/>
                  <a:pt x="1134648" y="1154739"/>
                  <a:pt x="1152062" y="1153651"/>
                </a:cubicBezTo>
                <a:close/>
                <a:moveTo>
                  <a:pt x="1315315" y="1152018"/>
                </a:moveTo>
                <a:cubicBezTo>
                  <a:pt x="1336537" y="1151474"/>
                  <a:pt x="1351230" y="1169432"/>
                  <a:pt x="1351230" y="1186845"/>
                </a:cubicBezTo>
                <a:cubicBezTo>
                  <a:pt x="1350686" y="1205891"/>
                  <a:pt x="1338714" y="1222217"/>
                  <a:pt x="1315859" y="1221673"/>
                </a:cubicBezTo>
                <a:cubicBezTo>
                  <a:pt x="1294092" y="1221128"/>
                  <a:pt x="1282120" y="1209157"/>
                  <a:pt x="1281576" y="1187390"/>
                </a:cubicBezTo>
                <a:cubicBezTo>
                  <a:pt x="1281031" y="1167255"/>
                  <a:pt x="1295724" y="1152562"/>
                  <a:pt x="1315315" y="1152018"/>
                </a:cubicBezTo>
                <a:close/>
                <a:moveTo>
                  <a:pt x="1479656" y="1149298"/>
                </a:moveTo>
                <a:cubicBezTo>
                  <a:pt x="1500878" y="1149842"/>
                  <a:pt x="1517204" y="1168888"/>
                  <a:pt x="1516660" y="1188479"/>
                </a:cubicBezTo>
                <a:cubicBezTo>
                  <a:pt x="1515027" y="1210246"/>
                  <a:pt x="1495981" y="1224938"/>
                  <a:pt x="1478023" y="1224394"/>
                </a:cubicBezTo>
                <a:cubicBezTo>
                  <a:pt x="1457889" y="1223850"/>
                  <a:pt x="1439931" y="1205892"/>
                  <a:pt x="1441563" y="1185758"/>
                </a:cubicBezTo>
                <a:cubicBezTo>
                  <a:pt x="1442652" y="1166167"/>
                  <a:pt x="1458977" y="1149298"/>
                  <a:pt x="1479656" y="1149298"/>
                </a:cubicBezTo>
                <a:close/>
                <a:moveTo>
                  <a:pt x="1642365" y="1148209"/>
                </a:moveTo>
                <a:cubicBezTo>
                  <a:pt x="1659779" y="1147121"/>
                  <a:pt x="1681001" y="1166711"/>
                  <a:pt x="1681001" y="1187390"/>
                </a:cubicBezTo>
                <a:cubicBezTo>
                  <a:pt x="1681001" y="1208613"/>
                  <a:pt x="1658690" y="1226026"/>
                  <a:pt x="1641821" y="1226026"/>
                </a:cubicBezTo>
                <a:cubicBezTo>
                  <a:pt x="1624407" y="1226026"/>
                  <a:pt x="1601007" y="1205348"/>
                  <a:pt x="1603728" y="1186846"/>
                </a:cubicBezTo>
                <a:cubicBezTo>
                  <a:pt x="1603728" y="1165623"/>
                  <a:pt x="1621686" y="1149298"/>
                  <a:pt x="1642365" y="1148209"/>
                </a:cubicBezTo>
                <a:close/>
                <a:moveTo>
                  <a:pt x="1969414" y="1147665"/>
                </a:moveTo>
                <a:cubicBezTo>
                  <a:pt x="1991725" y="1146032"/>
                  <a:pt x="2009139" y="1165623"/>
                  <a:pt x="2009139" y="1187934"/>
                </a:cubicBezTo>
                <a:cubicBezTo>
                  <a:pt x="2008595" y="1209157"/>
                  <a:pt x="1990093" y="1227114"/>
                  <a:pt x="1968870" y="1227114"/>
                </a:cubicBezTo>
                <a:cubicBezTo>
                  <a:pt x="1949824" y="1227114"/>
                  <a:pt x="1928601" y="1209701"/>
                  <a:pt x="1929145" y="1186301"/>
                </a:cubicBezTo>
                <a:cubicBezTo>
                  <a:pt x="1929145" y="1165623"/>
                  <a:pt x="1948191" y="1145488"/>
                  <a:pt x="1969414" y="1147665"/>
                </a:cubicBezTo>
                <a:close/>
                <a:moveTo>
                  <a:pt x="1805617" y="1147665"/>
                </a:moveTo>
                <a:cubicBezTo>
                  <a:pt x="1825752" y="1147665"/>
                  <a:pt x="1845342" y="1165078"/>
                  <a:pt x="1844798" y="1187934"/>
                </a:cubicBezTo>
                <a:cubicBezTo>
                  <a:pt x="1844254" y="1208612"/>
                  <a:pt x="1824664" y="1227115"/>
                  <a:pt x="1805073" y="1226571"/>
                </a:cubicBezTo>
                <a:cubicBezTo>
                  <a:pt x="1787115" y="1226571"/>
                  <a:pt x="1764260" y="1209701"/>
                  <a:pt x="1766981" y="1186845"/>
                </a:cubicBezTo>
                <a:cubicBezTo>
                  <a:pt x="1764804" y="1165623"/>
                  <a:pt x="1786027" y="1147665"/>
                  <a:pt x="1805617" y="1147665"/>
                </a:cubicBezTo>
                <a:close/>
                <a:moveTo>
                  <a:pt x="417425" y="1090527"/>
                </a:moveTo>
                <a:cubicBezTo>
                  <a:pt x="423955" y="1090527"/>
                  <a:pt x="433206" y="1099234"/>
                  <a:pt x="432662" y="1105764"/>
                </a:cubicBezTo>
                <a:cubicBezTo>
                  <a:pt x="432662" y="1111206"/>
                  <a:pt x="423955" y="1119912"/>
                  <a:pt x="417969" y="1120457"/>
                </a:cubicBezTo>
                <a:cubicBezTo>
                  <a:pt x="411439" y="1121001"/>
                  <a:pt x="402188" y="1111750"/>
                  <a:pt x="402732" y="1105219"/>
                </a:cubicBezTo>
                <a:cubicBezTo>
                  <a:pt x="402732" y="1099234"/>
                  <a:pt x="411439" y="1090527"/>
                  <a:pt x="417425" y="1090527"/>
                </a:cubicBezTo>
                <a:close/>
                <a:moveTo>
                  <a:pt x="580677" y="1083996"/>
                </a:moveTo>
                <a:cubicBezTo>
                  <a:pt x="592105" y="1083996"/>
                  <a:pt x="601900" y="1093791"/>
                  <a:pt x="602444" y="1105219"/>
                </a:cubicBezTo>
                <a:cubicBezTo>
                  <a:pt x="602988" y="1116647"/>
                  <a:pt x="593193" y="1126986"/>
                  <a:pt x="581221" y="1127530"/>
                </a:cubicBezTo>
                <a:cubicBezTo>
                  <a:pt x="570338" y="1127530"/>
                  <a:pt x="558910" y="1116102"/>
                  <a:pt x="558910" y="1105219"/>
                </a:cubicBezTo>
                <a:cubicBezTo>
                  <a:pt x="558910" y="1094880"/>
                  <a:pt x="570338" y="1083996"/>
                  <a:pt x="580677" y="1083996"/>
                </a:cubicBezTo>
                <a:close/>
                <a:moveTo>
                  <a:pt x="743386" y="1079099"/>
                </a:moveTo>
                <a:cubicBezTo>
                  <a:pt x="756991" y="1079099"/>
                  <a:pt x="769507" y="1088894"/>
                  <a:pt x="770595" y="1105219"/>
                </a:cubicBezTo>
                <a:cubicBezTo>
                  <a:pt x="771683" y="1116103"/>
                  <a:pt x="760800" y="1131340"/>
                  <a:pt x="745019" y="1132428"/>
                </a:cubicBezTo>
                <a:cubicBezTo>
                  <a:pt x="734135" y="1134061"/>
                  <a:pt x="717810" y="1118280"/>
                  <a:pt x="717810" y="1106308"/>
                </a:cubicBezTo>
                <a:cubicBezTo>
                  <a:pt x="717810" y="1091071"/>
                  <a:pt x="731414" y="1079099"/>
                  <a:pt x="743386" y="1079099"/>
                </a:cubicBezTo>
                <a:close/>
                <a:moveTo>
                  <a:pt x="907727" y="1076378"/>
                </a:moveTo>
                <a:cubicBezTo>
                  <a:pt x="926773" y="1076378"/>
                  <a:pt x="937112" y="1087262"/>
                  <a:pt x="937112" y="1105219"/>
                </a:cubicBezTo>
                <a:cubicBezTo>
                  <a:pt x="937112" y="1121545"/>
                  <a:pt x="928950" y="1134061"/>
                  <a:pt x="908271" y="1134061"/>
                </a:cubicBezTo>
                <a:cubicBezTo>
                  <a:pt x="888681" y="1134605"/>
                  <a:pt x="878341" y="1122633"/>
                  <a:pt x="878885" y="1105764"/>
                </a:cubicBezTo>
                <a:cubicBezTo>
                  <a:pt x="878341" y="1086173"/>
                  <a:pt x="892490" y="1076378"/>
                  <a:pt x="907727" y="1076378"/>
                </a:cubicBezTo>
                <a:close/>
                <a:moveTo>
                  <a:pt x="1071524" y="1072569"/>
                </a:moveTo>
                <a:cubicBezTo>
                  <a:pt x="1089482" y="1072569"/>
                  <a:pt x="1104174" y="1087806"/>
                  <a:pt x="1104174" y="1105220"/>
                </a:cubicBezTo>
                <a:cubicBezTo>
                  <a:pt x="1104174" y="1123722"/>
                  <a:pt x="1090026" y="1137870"/>
                  <a:pt x="1070435" y="1137870"/>
                </a:cubicBezTo>
                <a:cubicBezTo>
                  <a:pt x="1054110" y="1140047"/>
                  <a:pt x="1037241" y="1121545"/>
                  <a:pt x="1038329" y="1105764"/>
                </a:cubicBezTo>
                <a:cubicBezTo>
                  <a:pt x="1039417" y="1086173"/>
                  <a:pt x="1052478" y="1072569"/>
                  <a:pt x="1071524" y="1072569"/>
                </a:cubicBezTo>
                <a:close/>
                <a:moveTo>
                  <a:pt x="1235865" y="1068760"/>
                </a:moveTo>
                <a:cubicBezTo>
                  <a:pt x="1254912" y="1070392"/>
                  <a:pt x="1272325" y="1088894"/>
                  <a:pt x="1271237" y="1106852"/>
                </a:cubicBezTo>
                <a:cubicBezTo>
                  <a:pt x="1270149" y="1124810"/>
                  <a:pt x="1252735" y="1142223"/>
                  <a:pt x="1234777" y="1142223"/>
                </a:cubicBezTo>
                <a:cubicBezTo>
                  <a:pt x="1215187" y="1142223"/>
                  <a:pt x="1197773" y="1124265"/>
                  <a:pt x="1198861" y="1105219"/>
                </a:cubicBezTo>
                <a:cubicBezTo>
                  <a:pt x="1199406" y="1085629"/>
                  <a:pt x="1217908" y="1067127"/>
                  <a:pt x="1235865" y="1068760"/>
                </a:cubicBezTo>
                <a:close/>
                <a:moveTo>
                  <a:pt x="1396397" y="1067127"/>
                </a:moveTo>
                <a:cubicBezTo>
                  <a:pt x="1416532" y="1065494"/>
                  <a:pt x="1437755" y="1087806"/>
                  <a:pt x="1435578" y="1105219"/>
                </a:cubicBezTo>
                <a:cubicBezTo>
                  <a:pt x="1437210" y="1125898"/>
                  <a:pt x="1413267" y="1144400"/>
                  <a:pt x="1396941" y="1143856"/>
                </a:cubicBezTo>
                <a:cubicBezTo>
                  <a:pt x="1377895" y="1143856"/>
                  <a:pt x="1358305" y="1122633"/>
                  <a:pt x="1358849" y="1105763"/>
                </a:cubicBezTo>
                <a:cubicBezTo>
                  <a:pt x="1359393" y="1085629"/>
                  <a:pt x="1376807" y="1068759"/>
                  <a:pt x="1396397" y="1067127"/>
                </a:cubicBezTo>
                <a:close/>
                <a:moveTo>
                  <a:pt x="1560738" y="1066582"/>
                </a:moveTo>
                <a:cubicBezTo>
                  <a:pt x="1581961" y="1063862"/>
                  <a:pt x="1599919" y="1083452"/>
                  <a:pt x="1599919" y="1105763"/>
                </a:cubicBezTo>
                <a:cubicBezTo>
                  <a:pt x="1599919" y="1127530"/>
                  <a:pt x="1581417" y="1144400"/>
                  <a:pt x="1560738" y="1144400"/>
                </a:cubicBezTo>
                <a:cubicBezTo>
                  <a:pt x="1538971" y="1144400"/>
                  <a:pt x="1521557" y="1125898"/>
                  <a:pt x="1521013" y="1105763"/>
                </a:cubicBezTo>
                <a:cubicBezTo>
                  <a:pt x="1521013" y="1085629"/>
                  <a:pt x="1538971" y="1063862"/>
                  <a:pt x="1560738" y="1066582"/>
                </a:cubicBezTo>
                <a:close/>
                <a:moveTo>
                  <a:pt x="1723447" y="1064406"/>
                </a:moveTo>
                <a:cubicBezTo>
                  <a:pt x="1744126" y="1063862"/>
                  <a:pt x="1763716" y="1076378"/>
                  <a:pt x="1764260" y="1104675"/>
                </a:cubicBezTo>
                <a:cubicBezTo>
                  <a:pt x="1764804" y="1130796"/>
                  <a:pt x="1745758" y="1145488"/>
                  <a:pt x="1724535" y="1146032"/>
                </a:cubicBezTo>
                <a:cubicBezTo>
                  <a:pt x="1703313" y="1147121"/>
                  <a:pt x="1683722" y="1130796"/>
                  <a:pt x="1683178" y="1105764"/>
                </a:cubicBezTo>
                <a:cubicBezTo>
                  <a:pt x="1684266" y="1082364"/>
                  <a:pt x="1698415" y="1064950"/>
                  <a:pt x="1723447" y="1064406"/>
                </a:cubicBezTo>
                <a:close/>
                <a:moveTo>
                  <a:pt x="2051041" y="1063318"/>
                </a:moveTo>
                <a:lnTo>
                  <a:pt x="2051041" y="1147740"/>
                </a:lnTo>
                <a:lnTo>
                  <a:pt x="2049952" y="1148210"/>
                </a:lnTo>
                <a:cubicBezTo>
                  <a:pt x="2028730" y="1147121"/>
                  <a:pt x="2008051" y="1128619"/>
                  <a:pt x="2008051" y="1105764"/>
                </a:cubicBezTo>
                <a:cubicBezTo>
                  <a:pt x="2008595" y="1081276"/>
                  <a:pt x="2027641" y="1063862"/>
                  <a:pt x="2051041" y="1063318"/>
                </a:cubicBezTo>
                <a:close/>
                <a:moveTo>
                  <a:pt x="1887787" y="1062773"/>
                </a:moveTo>
                <a:cubicBezTo>
                  <a:pt x="1909554" y="1063862"/>
                  <a:pt x="1930233" y="1084540"/>
                  <a:pt x="1929145" y="1105763"/>
                </a:cubicBezTo>
                <a:cubicBezTo>
                  <a:pt x="1928056" y="1130251"/>
                  <a:pt x="1908466" y="1147121"/>
                  <a:pt x="1886699" y="1147665"/>
                </a:cubicBezTo>
                <a:cubicBezTo>
                  <a:pt x="1862755" y="1145488"/>
                  <a:pt x="1845886" y="1127530"/>
                  <a:pt x="1844798" y="1105219"/>
                </a:cubicBezTo>
                <a:cubicBezTo>
                  <a:pt x="1844253" y="1083996"/>
                  <a:pt x="1867109" y="1061685"/>
                  <a:pt x="1887787" y="1062773"/>
                </a:cubicBezTo>
                <a:close/>
                <a:moveTo>
                  <a:pt x="335798" y="1011621"/>
                </a:moveTo>
                <a:cubicBezTo>
                  <a:pt x="343960" y="1011621"/>
                  <a:pt x="347770" y="1014886"/>
                  <a:pt x="348314" y="1023049"/>
                </a:cubicBezTo>
                <a:cubicBezTo>
                  <a:pt x="348314" y="1031755"/>
                  <a:pt x="344505" y="1036109"/>
                  <a:pt x="336886" y="1036109"/>
                </a:cubicBezTo>
                <a:cubicBezTo>
                  <a:pt x="329268" y="1036109"/>
                  <a:pt x="324914" y="1032300"/>
                  <a:pt x="324370" y="1024681"/>
                </a:cubicBezTo>
                <a:cubicBezTo>
                  <a:pt x="323826" y="1015974"/>
                  <a:pt x="327635" y="1011621"/>
                  <a:pt x="335798" y="1011621"/>
                </a:cubicBezTo>
                <a:close/>
                <a:moveTo>
                  <a:pt x="499051" y="1002914"/>
                </a:moveTo>
                <a:cubicBezTo>
                  <a:pt x="508846" y="1002370"/>
                  <a:pt x="520818" y="1014342"/>
                  <a:pt x="520818" y="1024137"/>
                </a:cubicBezTo>
                <a:cubicBezTo>
                  <a:pt x="520818" y="1032844"/>
                  <a:pt x="508846" y="1045360"/>
                  <a:pt x="499595" y="1045360"/>
                </a:cubicBezTo>
                <a:cubicBezTo>
                  <a:pt x="490888" y="1045360"/>
                  <a:pt x="478372" y="1032844"/>
                  <a:pt x="478372" y="1024137"/>
                </a:cubicBezTo>
                <a:cubicBezTo>
                  <a:pt x="478372" y="1014886"/>
                  <a:pt x="489800" y="1002914"/>
                  <a:pt x="499051" y="1002914"/>
                </a:cubicBezTo>
                <a:close/>
                <a:moveTo>
                  <a:pt x="663392" y="997473"/>
                </a:moveTo>
                <a:cubicBezTo>
                  <a:pt x="675908" y="998561"/>
                  <a:pt x="688968" y="1011622"/>
                  <a:pt x="688424" y="1024138"/>
                </a:cubicBezTo>
                <a:cubicBezTo>
                  <a:pt x="687880" y="1039374"/>
                  <a:pt x="676452" y="1050802"/>
                  <a:pt x="661759" y="1050258"/>
                </a:cubicBezTo>
                <a:cubicBezTo>
                  <a:pt x="647066" y="1049170"/>
                  <a:pt x="637271" y="1036109"/>
                  <a:pt x="636727" y="1023593"/>
                </a:cubicBezTo>
                <a:cubicBezTo>
                  <a:pt x="637271" y="1010533"/>
                  <a:pt x="651420" y="996929"/>
                  <a:pt x="663392" y="997473"/>
                </a:cubicBezTo>
                <a:close/>
                <a:moveTo>
                  <a:pt x="826645" y="995840"/>
                </a:moveTo>
                <a:cubicBezTo>
                  <a:pt x="845147" y="995296"/>
                  <a:pt x="855486" y="1007267"/>
                  <a:pt x="854942" y="1024137"/>
                </a:cubicBezTo>
                <a:cubicBezTo>
                  <a:pt x="855486" y="1039374"/>
                  <a:pt x="845147" y="1052978"/>
                  <a:pt x="825557" y="1052978"/>
                </a:cubicBezTo>
                <a:cubicBezTo>
                  <a:pt x="808143" y="1052434"/>
                  <a:pt x="796715" y="1041006"/>
                  <a:pt x="797260" y="1023593"/>
                </a:cubicBezTo>
                <a:cubicBezTo>
                  <a:pt x="797260" y="1005635"/>
                  <a:pt x="808687" y="995840"/>
                  <a:pt x="826645" y="995840"/>
                </a:cubicBezTo>
                <a:close/>
                <a:moveTo>
                  <a:pt x="990441" y="990942"/>
                </a:moveTo>
                <a:cubicBezTo>
                  <a:pt x="1008943" y="990942"/>
                  <a:pt x="1023092" y="1006179"/>
                  <a:pt x="1022548" y="1025225"/>
                </a:cubicBezTo>
                <a:cubicBezTo>
                  <a:pt x="1022004" y="1043183"/>
                  <a:pt x="1007311" y="1056243"/>
                  <a:pt x="988809" y="1056787"/>
                </a:cubicBezTo>
                <a:cubicBezTo>
                  <a:pt x="973028" y="1057332"/>
                  <a:pt x="956702" y="1041551"/>
                  <a:pt x="956702" y="1023593"/>
                </a:cubicBezTo>
                <a:cubicBezTo>
                  <a:pt x="956158" y="1006723"/>
                  <a:pt x="973572" y="988221"/>
                  <a:pt x="990441" y="990942"/>
                </a:cubicBezTo>
                <a:close/>
                <a:moveTo>
                  <a:pt x="1150974" y="987678"/>
                </a:moveTo>
                <a:cubicBezTo>
                  <a:pt x="1170020" y="986045"/>
                  <a:pt x="1189066" y="1004547"/>
                  <a:pt x="1189610" y="1023593"/>
                </a:cubicBezTo>
                <a:cubicBezTo>
                  <a:pt x="1190154" y="1042095"/>
                  <a:pt x="1170564" y="1061685"/>
                  <a:pt x="1152062" y="1061685"/>
                </a:cubicBezTo>
                <a:cubicBezTo>
                  <a:pt x="1134104" y="1061685"/>
                  <a:pt x="1115602" y="1042639"/>
                  <a:pt x="1115058" y="1024682"/>
                </a:cubicBezTo>
                <a:cubicBezTo>
                  <a:pt x="1115058" y="1006724"/>
                  <a:pt x="1133016" y="988222"/>
                  <a:pt x="1150974" y="987678"/>
                </a:cubicBezTo>
                <a:close/>
                <a:moveTo>
                  <a:pt x="1315314" y="985501"/>
                </a:moveTo>
                <a:cubicBezTo>
                  <a:pt x="1335993" y="983868"/>
                  <a:pt x="1354495" y="1005635"/>
                  <a:pt x="1354495" y="1023593"/>
                </a:cubicBezTo>
                <a:cubicBezTo>
                  <a:pt x="1355039" y="1042639"/>
                  <a:pt x="1333816" y="1065495"/>
                  <a:pt x="1315858" y="1062230"/>
                </a:cubicBezTo>
                <a:cubicBezTo>
                  <a:pt x="1294636" y="1062230"/>
                  <a:pt x="1277222" y="1045360"/>
                  <a:pt x="1277222" y="1024137"/>
                </a:cubicBezTo>
                <a:cubicBezTo>
                  <a:pt x="1277222" y="1002914"/>
                  <a:pt x="1294091" y="986589"/>
                  <a:pt x="1315314" y="985501"/>
                </a:cubicBezTo>
                <a:close/>
                <a:moveTo>
                  <a:pt x="1479656" y="984412"/>
                </a:moveTo>
                <a:cubicBezTo>
                  <a:pt x="1503055" y="984412"/>
                  <a:pt x="1519925" y="1000737"/>
                  <a:pt x="1519380" y="1025225"/>
                </a:cubicBezTo>
                <a:cubicBezTo>
                  <a:pt x="1518836" y="1045904"/>
                  <a:pt x="1502511" y="1065494"/>
                  <a:pt x="1478567" y="1063318"/>
                </a:cubicBezTo>
                <a:cubicBezTo>
                  <a:pt x="1454624" y="1064950"/>
                  <a:pt x="1438842" y="1044816"/>
                  <a:pt x="1439387" y="1023593"/>
                </a:cubicBezTo>
                <a:cubicBezTo>
                  <a:pt x="1439931" y="1000193"/>
                  <a:pt x="1455712" y="983868"/>
                  <a:pt x="1479656" y="984412"/>
                </a:cubicBezTo>
                <a:close/>
                <a:moveTo>
                  <a:pt x="1641820" y="981691"/>
                </a:moveTo>
                <a:cubicBezTo>
                  <a:pt x="1665220" y="981691"/>
                  <a:pt x="1683178" y="999649"/>
                  <a:pt x="1684810" y="1023592"/>
                </a:cubicBezTo>
                <a:cubicBezTo>
                  <a:pt x="1683722" y="1048625"/>
                  <a:pt x="1665220" y="1066038"/>
                  <a:pt x="1642909" y="1066038"/>
                </a:cubicBezTo>
                <a:cubicBezTo>
                  <a:pt x="1618421" y="1066038"/>
                  <a:pt x="1599919" y="1047536"/>
                  <a:pt x="1599919" y="1023592"/>
                </a:cubicBezTo>
                <a:cubicBezTo>
                  <a:pt x="1599919" y="1001281"/>
                  <a:pt x="1616788" y="982235"/>
                  <a:pt x="1641820" y="981691"/>
                </a:cubicBezTo>
                <a:close/>
                <a:moveTo>
                  <a:pt x="1806161" y="980603"/>
                </a:moveTo>
                <a:cubicBezTo>
                  <a:pt x="1829561" y="980603"/>
                  <a:pt x="1848607" y="1000737"/>
                  <a:pt x="1849151" y="1023592"/>
                </a:cubicBezTo>
                <a:cubicBezTo>
                  <a:pt x="1849151" y="1046992"/>
                  <a:pt x="1827928" y="1068215"/>
                  <a:pt x="1805617" y="1067127"/>
                </a:cubicBezTo>
                <a:cubicBezTo>
                  <a:pt x="1781673" y="1068215"/>
                  <a:pt x="1762083" y="1044815"/>
                  <a:pt x="1762083" y="1023592"/>
                </a:cubicBezTo>
                <a:cubicBezTo>
                  <a:pt x="1762083" y="1002370"/>
                  <a:pt x="1781673" y="980058"/>
                  <a:pt x="1806161" y="980603"/>
                </a:cubicBezTo>
                <a:close/>
                <a:moveTo>
                  <a:pt x="1969414" y="980059"/>
                </a:moveTo>
                <a:cubicBezTo>
                  <a:pt x="1993358" y="980603"/>
                  <a:pt x="2012404" y="1001282"/>
                  <a:pt x="2012404" y="1024137"/>
                </a:cubicBezTo>
                <a:cubicBezTo>
                  <a:pt x="2012404" y="1046449"/>
                  <a:pt x="1991726" y="1069304"/>
                  <a:pt x="1968870" y="1067127"/>
                </a:cubicBezTo>
                <a:cubicBezTo>
                  <a:pt x="1946015" y="1068760"/>
                  <a:pt x="1925336" y="1044272"/>
                  <a:pt x="1924792" y="1024137"/>
                </a:cubicBezTo>
                <a:cubicBezTo>
                  <a:pt x="1924792" y="1002914"/>
                  <a:pt x="1944382" y="980059"/>
                  <a:pt x="1969414" y="980059"/>
                </a:cubicBezTo>
                <a:close/>
                <a:moveTo>
                  <a:pt x="254171" y="931083"/>
                </a:moveTo>
                <a:cubicBezTo>
                  <a:pt x="260701" y="931083"/>
                  <a:pt x="265599" y="935437"/>
                  <a:pt x="265599" y="941967"/>
                </a:cubicBezTo>
                <a:cubicBezTo>
                  <a:pt x="265599" y="948497"/>
                  <a:pt x="260701" y="952850"/>
                  <a:pt x="254171" y="952850"/>
                </a:cubicBezTo>
                <a:cubicBezTo>
                  <a:pt x="247641" y="952850"/>
                  <a:pt x="243832" y="948497"/>
                  <a:pt x="243832" y="941967"/>
                </a:cubicBezTo>
                <a:cubicBezTo>
                  <a:pt x="243832" y="935437"/>
                  <a:pt x="247641" y="931627"/>
                  <a:pt x="254171" y="931083"/>
                </a:cubicBezTo>
                <a:close/>
                <a:moveTo>
                  <a:pt x="417968" y="922377"/>
                </a:moveTo>
                <a:cubicBezTo>
                  <a:pt x="427219" y="921833"/>
                  <a:pt x="437559" y="932716"/>
                  <a:pt x="437559" y="942511"/>
                </a:cubicBezTo>
                <a:cubicBezTo>
                  <a:pt x="437559" y="951762"/>
                  <a:pt x="427219" y="961557"/>
                  <a:pt x="417968" y="961557"/>
                </a:cubicBezTo>
                <a:cubicBezTo>
                  <a:pt x="409262" y="961557"/>
                  <a:pt x="397290" y="949585"/>
                  <a:pt x="397834" y="941423"/>
                </a:cubicBezTo>
                <a:cubicBezTo>
                  <a:pt x="398378" y="933260"/>
                  <a:pt x="409806" y="922377"/>
                  <a:pt x="417968" y="922377"/>
                </a:cubicBezTo>
                <a:close/>
                <a:moveTo>
                  <a:pt x="581222" y="916934"/>
                </a:moveTo>
                <a:cubicBezTo>
                  <a:pt x="593738" y="916934"/>
                  <a:pt x="607342" y="931082"/>
                  <a:pt x="606798" y="943054"/>
                </a:cubicBezTo>
                <a:cubicBezTo>
                  <a:pt x="606254" y="955570"/>
                  <a:pt x="593738" y="967542"/>
                  <a:pt x="581222" y="967542"/>
                </a:cubicBezTo>
                <a:cubicBezTo>
                  <a:pt x="567617" y="966454"/>
                  <a:pt x="557278" y="958291"/>
                  <a:pt x="556190" y="943054"/>
                </a:cubicBezTo>
                <a:cubicBezTo>
                  <a:pt x="555101" y="929994"/>
                  <a:pt x="568161" y="916934"/>
                  <a:pt x="581222" y="916934"/>
                </a:cubicBezTo>
                <a:close/>
                <a:moveTo>
                  <a:pt x="744474" y="913669"/>
                </a:moveTo>
                <a:cubicBezTo>
                  <a:pt x="765153" y="913669"/>
                  <a:pt x="773860" y="927273"/>
                  <a:pt x="773315" y="942510"/>
                </a:cubicBezTo>
                <a:cubicBezTo>
                  <a:pt x="772771" y="959924"/>
                  <a:pt x="761344" y="971352"/>
                  <a:pt x="743930" y="970807"/>
                </a:cubicBezTo>
                <a:cubicBezTo>
                  <a:pt x="727061" y="970807"/>
                  <a:pt x="716177" y="959380"/>
                  <a:pt x="716177" y="941966"/>
                </a:cubicBezTo>
                <a:cubicBezTo>
                  <a:pt x="716177" y="923464"/>
                  <a:pt x="727605" y="914213"/>
                  <a:pt x="744474" y="913669"/>
                </a:cubicBezTo>
                <a:close/>
                <a:moveTo>
                  <a:pt x="908271" y="908772"/>
                </a:moveTo>
                <a:cubicBezTo>
                  <a:pt x="927317" y="910405"/>
                  <a:pt x="940922" y="924553"/>
                  <a:pt x="940377" y="944144"/>
                </a:cubicBezTo>
                <a:cubicBezTo>
                  <a:pt x="939833" y="962101"/>
                  <a:pt x="925141" y="975162"/>
                  <a:pt x="906094" y="975162"/>
                </a:cubicBezTo>
                <a:cubicBezTo>
                  <a:pt x="890313" y="975162"/>
                  <a:pt x="873988" y="959925"/>
                  <a:pt x="874532" y="940879"/>
                </a:cubicBezTo>
                <a:cubicBezTo>
                  <a:pt x="874532" y="925641"/>
                  <a:pt x="891402" y="907684"/>
                  <a:pt x="908271" y="908772"/>
                </a:cubicBezTo>
                <a:close/>
                <a:moveTo>
                  <a:pt x="1072068" y="906051"/>
                </a:moveTo>
                <a:cubicBezTo>
                  <a:pt x="1093291" y="907683"/>
                  <a:pt x="1105807" y="921832"/>
                  <a:pt x="1107984" y="942511"/>
                </a:cubicBezTo>
                <a:cubicBezTo>
                  <a:pt x="1107984" y="961013"/>
                  <a:pt x="1088938" y="979515"/>
                  <a:pt x="1070980" y="979515"/>
                </a:cubicBezTo>
                <a:cubicBezTo>
                  <a:pt x="1053022" y="979515"/>
                  <a:pt x="1034520" y="960469"/>
                  <a:pt x="1034520" y="942511"/>
                </a:cubicBezTo>
                <a:cubicBezTo>
                  <a:pt x="1034520" y="923465"/>
                  <a:pt x="1053566" y="904419"/>
                  <a:pt x="1072068" y="906051"/>
                </a:cubicBezTo>
                <a:close/>
                <a:moveTo>
                  <a:pt x="1235321" y="903874"/>
                </a:moveTo>
                <a:cubicBezTo>
                  <a:pt x="1257088" y="903874"/>
                  <a:pt x="1272325" y="920199"/>
                  <a:pt x="1272325" y="943054"/>
                </a:cubicBezTo>
                <a:cubicBezTo>
                  <a:pt x="1275045" y="962645"/>
                  <a:pt x="1251646" y="982779"/>
                  <a:pt x="1233688" y="981147"/>
                </a:cubicBezTo>
                <a:cubicBezTo>
                  <a:pt x="1211921" y="979514"/>
                  <a:pt x="1195052" y="963189"/>
                  <a:pt x="1195596" y="940878"/>
                </a:cubicBezTo>
                <a:cubicBezTo>
                  <a:pt x="1196140" y="919111"/>
                  <a:pt x="1212465" y="903330"/>
                  <a:pt x="1235321" y="903874"/>
                </a:cubicBezTo>
                <a:close/>
                <a:moveTo>
                  <a:pt x="1397486" y="901153"/>
                </a:moveTo>
                <a:cubicBezTo>
                  <a:pt x="1420885" y="901698"/>
                  <a:pt x="1437755" y="917479"/>
                  <a:pt x="1438299" y="942511"/>
                </a:cubicBezTo>
                <a:cubicBezTo>
                  <a:pt x="1437210" y="966999"/>
                  <a:pt x="1420341" y="983324"/>
                  <a:pt x="1396941" y="983324"/>
                </a:cubicBezTo>
                <a:cubicBezTo>
                  <a:pt x="1371909" y="983324"/>
                  <a:pt x="1355584" y="963190"/>
                  <a:pt x="1356128" y="941967"/>
                </a:cubicBezTo>
                <a:cubicBezTo>
                  <a:pt x="1356128" y="919655"/>
                  <a:pt x="1373542" y="900609"/>
                  <a:pt x="1397486" y="901153"/>
                </a:cubicBezTo>
                <a:close/>
                <a:moveTo>
                  <a:pt x="1560738" y="898977"/>
                </a:moveTo>
                <a:cubicBezTo>
                  <a:pt x="1584138" y="899521"/>
                  <a:pt x="1603728" y="917479"/>
                  <a:pt x="1603728" y="942511"/>
                </a:cubicBezTo>
                <a:cubicBezTo>
                  <a:pt x="1603728" y="966999"/>
                  <a:pt x="1581961" y="985501"/>
                  <a:pt x="1560738" y="985501"/>
                </a:cubicBezTo>
                <a:cubicBezTo>
                  <a:pt x="1537883" y="985501"/>
                  <a:pt x="1516660" y="963734"/>
                  <a:pt x="1517204" y="941423"/>
                </a:cubicBezTo>
                <a:cubicBezTo>
                  <a:pt x="1517748" y="919656"/>
                  <a:pt x="1535706" y="898977"/>
                  <a:pt x="1560738" y="898977"/>
                </a:cubicBezTo>
                <a:close/>
                <a:moveTo>
                  <a:pt x="1723990" y="897888"/>
                </a:moveTo>
                <a:cubicBezTo>
                  <a:pt x="1747934" y="897888"/>
                  <a:pt x="1769701" y="919111"/>
                  <a:pt x="1768069" y="942510"/>
                </a:cubicBezTo>
                <a:cubicBezTo>
                  <a:pt x="1770245" y="965366"/>
                  <a:pt x="1746302" y="987133"/>
                  <a:pt x="1723990" y="986589"/>
                </a:cubicBezTo>
                <a:cubicBezTo>
                  <a:pt x="1701679" y="986589"/>
                  <a:pt x="1679912" y="964278"/>
                  <a:pt x="1679912" y="941422"/>
                </a:cubicBezTo>
                <a:cubicBezTo>
                  <a:pt x="1680456" y="919655"/>
                  <a:pt x="1700047" y="897888"/>
                  <a:pt x="1723990" y="897888"/>
                </a:cubicBezTo>
                <a:close/>
                <a:moveTo>
                  <a:pt x="2050497" y="897344"/>
                </a:moveTo>
                <a:lnTo>
                  <a:pt x="2051041" y="897453"/>
                </a:lnTo>
                <a:lnTo>
                  <a:pt x="2051041" y="986917"/>
                </a:lnTo>
                <a:lnTo>
                  <a:pt x="2049952" y="987133"/>
                </a:lnTo>
                <a:cubicBezTo>
                  <a:pt x="2026553" y="987133"/>
                  <a:pt x="2004786" y="965366"/>
                  <a:pt x="2005330" y="941422"/>
                </a:cubicBezTo>
                <a:cubicBezTo>
                  <a:pt x="2005874" y="918023"/>
                  <a:pt x="2026009" y="897344"/>
                  <a:pt x="2050497" y="897344"/>
                </a:cubicBezTo>
                <a:close/>
                <a:moveTo>
                  <a:pt x="1887243" y="897344"/>
                </a:moveTo>
                <a:cubicBezTo>
                  <a:pt x="1910099" y="897344"/>
                  <a:pt x="1931866" y="916390"/>
                  <a:pt x="1931866" y="942511"/>
                </a:cubicBezTo>
                <a:cubicBezTo>
                  <a:pt x="1931866" y="965910"/>
                  <a:pt x="1910099" y="986589"/>
                  <a:pt x="1887243" y="986589"/>
                </a:cubicBezTo>
                <a:cubicBezTo>
                  <a:pt x="1864932" y="987133"/>
                  <a:pt x="1839900" y="965910"/>
                  <a:pt x="1843165" y="941422"/>
                </a:cubicBezTo>
                <a:cubicBezTo>
                  <a:pt x="1840444" y="918567"/>
                  <a:pt x="1863299" y="897344"/>
                  <a:pt x="1887243" y="897344"/>
                </a:cubicBezTo>
                <a:close/>
                <a:moveTo>
                  <a:pt x="172545" y="854354"/>
                </a:moveTo>
                <a:cubicBezTo>
                  <a:pt x="176899" y="854354"/>
                  <a:pt x="179619" y="855442"/>
                  <a:pt x="179619" y="860884"/>
                </a:cubicBezTo>
                <a:cubicBezTo>
                  <a:pt x="180164" y="864693"/>
                  <a:pt x="177987" y="866870"/>
                  <a:pt x="173634" y="866870"/>
                </a:cubicBezTo>
                <a:cubicBezTo>
                  <a:pt x="169824" y="866870"/>
                  <a:pt x="166559" y="866870"/>
                  <a:pt x="166015" y="861973"/>
                </a:cubicBezTo>
                <a:cubicBezTo>
                  <a:pt x="165471" y="857075"/>
                  <a:pt x="167103" y="854354"/>
                  <a:pt x="172545" y="854354"/>
                </a:cubicBezTo>
                <a:close/>
                <a:moveTo>
                  <a:pt x="336342" y="843471"/>
                </a:moveTo>
                <a:cubicBezTo>
                  <a:pt x="346681" y="844015"/>
                  <a:pt x="353211" y="849457"/>
                  <a:pt x="353211" y="860340"/>
                </a:cubicBezTo>
                <a:cubicBezTo>
                  <a:pt x="353211" y="872312"/>
                  <a:pt x="348858" y="876665"/>
                  <a:pt x="336886" y="877210"/>
                </a:cubicBezTo>
                <a:cubicBezTo>
                  <a:pt x="324370" y="877210"/>
                  <a:pt x="320561" y="872856"/>
                  <a:pt x="320017" y="860884"/>
                </a:cubicBezTo>
                <a:cubicBezTo>
                  <a:pt x="319473" y="851089"/>
                  <a:pt x="327635" y="842927"/>
                  <a:pt x="336342" y="843471"/>
                </a:cubicBezTo>
                <a:close/>
                <a:moveTo>
                  <a:pt x="500139" y="837485"/>
                </a:moveTo>
                <a:cubicBezTo>
                  <a:pt x="514832" y="837485"/>
                  <a:pt x="522994" y="846735"/>
                  <a:pt x="522994" y="861428"/>
                </a:cubicBezTo>
                <a:cubicBezTo>
                  <a:pt x="522994" y="876121"/>
                  <a:pt x="513743" y="884284"/>
                  <a:pt x="499595" y="884284"/>
                </a:cubicBezTo>
                <a:cubicBezTo>
                  <a:pt x="485446" y="883740"/>
                  <a:pt x="475651" y="875033"/>
                  <a:pt x="476739" y="860340"/>
                </a:cubicBezTo>
                <a:cubicBezTo>
                  <a:pt x="476195" y="842926"/>
                  <a:pt x="489256" y="836940"/>
                  <a:pt x="500139" y="837485"/>
                </a:cubicBezTo>
                <a:close/>
                <a:moveTo>
                  <a:pt x="662848" y="832587"/>
                </a:moveTo>
                <a:cubicBezTo>
                  <a:pt x="677541" y="832587"/>
                  <a:pt x="691689" y="842926"/>
                  <a:pt x="690057" y="860340"/>
                </a:cubicBezTo>
                <a:cubicBezTo>
                  <a:pt x="691689" y="876121"/>
                  <a:pt x="679718" y="888637"/>
                  <a:pt x="662848" y="888637"/>
                </a:cubicBezTo>
                <a:cubicBezTo>
                  <a:pt x="644890" y="888637"/>
                  <a:pt x="634551" y="874489"/>
                  <a:pt x="634551" y="861428"/>
                </a:cubicBezTo>
                <a:cubicBezTo>
                  <a:pt x="634551" y="842926"/>
                  <a:pt x="647611" y="832587"/>
                  <a:pt x="662848" y="832587"/>
                </a:cubicBezTo>
                <a:close/>
                <a:moveTo>
                  <a:pt x="826101" y="827146"/>
                </a:moveTo>
                <a:cubicBezTo>
                  <a:pt x="840249" y="826602"/>
                  <a:pt x="859840" y="843471"/>
                  <a:pt x="859295" y="860885"/>
                </a:cubicBezTo>
                <a:cubicBezTo>
                  <a:pt x="858751" y="875033"/>
                  <a:pt x="844603" y="894624"/>
                  <a:pt x="825556" y="892991"/>
                </a:cubicBezTo>
                <a:cubicBezTo>
                  <a:pt x="808687" y="894079"/>
                  <a:pt x="793450" y="877754"/>
                  <a:pt x="793450" y="860885"/>
                </a:cubicBezTo>
                <a:cubicBezTo>
                  <a:pt x="793994" y="842927"/>
                  <a:pt x="808143" y="828234"/>
                  <a:pt x="826101" y="827146"/>
                </a:cubicBezTo>
                <a:close/>
                <a:moveTo>
                  <a:pt x="988809" y="824424"/>
                </a:moveTo>
                <a:cubicBezTo>
                  <a:pt x="1010576" y="825512"/>
                  <a:pt x="1024180" y="839661"/>
                  <a:pt x="1025813" y="860339"/>
                </a:cubicBezTo>
                <a:cubicBezTo>
                  <a:pt x="1026901" y="878842"/>
                  <a:pt x="1008399" y="896799"/>
                  <a:pt x="989897" y="897344"/>
                </a:cubicBezTo>
                <a:cubicBezTo>
                  <a:pt x="971939" y="897344"/>
                  <a:pt x="953982" y="880474"/>
                  <a:pt x="953437" y="861972"/>
                </a:cubicBezTo>
                <a:cubicBezTo>
                  <a:pt x="951805" y="842926"/>
                  <a:pt x="969763" y="824968"/>
                  <a:pt x="988809" y="824424"/>
                </a:cubicBezTo>
                <a:close/>
                <a:moveTo>
                  <a:pt x="1153695" y="821704"/>
                </a:moveTo>
                <a:cubicBezTo>
                  <a:pt x="1175462" y="822248"/>
                  <a:pt x="1191243" y="839118"/>
                  <a:pt x="1191243" y="861429"/>
                </a:cubicBezTo>
                <a:cubicBezTo>
                  <a:pt x="1193964" y="882107"/>
                  <a:pt x="1169476" y="900610"/>
                  <a:pt x="1152606" y="899521"/>
                </a:cubicBezTo>
                <a:cubicBezTo>
                  <a:pt x="1130839" y="898433"/>
                  <a:pt x="1114514" y="882107"/>
                  <a:pt x="1114514" y="859252"/>
                </a:cubicBezTo>
                <a:cubicBezTo>
                  <a:pt x="1115058" y="837485"/>
                  <a:pt x="1131928" y="821704"/>
                  <a:pt x="1153695" y="821704"/>
                </a:cubicBezTo>
                <a:close/>
                <a:moveTo>
                  <a:pt x="1316403" y="818982"/>
                </a:moveTo>
                <a:cubicBezTo>
                  <a:pt x="1341979" y="820071"/>
                  <a:pt x="1356128" y="838573"/>
                  <a:pt x="1357216" y="860884"/>
                </a:cubicBezTo>
                <a:cubicBezTo>
                  <a:pt x="1356128" y="884828"/>
                  <a:pt x="1337626" y="901697"/>
                  <a:pt x="1315315" y="901697"/>
                </a:cubicBezTo>
                <a:cubicBezTo>
                  <a:pt x="1293003" y="901697"/>
                  <a:pt x="1273957" y="884284"/>
                  <a:pt x="1274501" y="860340"/>
                </a:cubicBezTo>
                <a:cubicBezTo>
                  <a:pt x="1275046" y="835852"/>
                  <a:pt x="1291915" y="818438"/>
                  <a:pt x="1316403" y="818982"/>
                </a:cubicBezTo>
                <a:close/>
                <a:moveTo>
                  <a:pt x="1479112" y="816806"/>
                </a:moveTo>
                <a:cubicBezTo>
                  <a:pt x="1501423" y="816806"/>
                  <a:pt x="1523190" y="835852"/>
                  <a:pt x="1522646" y="860340"/>
                </a:cubicBezTo>
                <a:cubicBezTo>
                  <a:pt x="1523735" y="885372"/>
                  <a:pt x="1499791" y="904419"/>
                  <a:pt x="1479656" y="904419"/>
                </a:cubicBezTo>
                <a:cubicBezTo>
                  <a:pt x="1457889" y="904419"/>
                  <a:pt x="1436122" y="883740"/>
                  <a:pt x="1435578" y="860884"/>
                </a:cubicBezTo>
                <a:cubicBezTo>
                  <a:pt x="1435578" y="838573"/>
                  <a:pt x="1455713" y="816806"/>
                  <a:pt x="1479112" y="816806"/>
                </a:cubicBezTo>
                <a:close/>
                <a:moveTo>
                  <a:pt x="1642909" y="815718"/>
                </a:moveTo>
                <a:cubicBezTo>
                  <a:pt x="1665764" y="816262"/>
                  <a:pt x="1686987" y="835852"/>
                  <a:pt x="1686987" y="860885"/>
                </a:cubicBezTo>
                <a:cubicBezTo>
                  <a:pt x="1686987" y="884284"/>
                  <a:pt x="1666308" y="906051"/>
                  <a:pt x="1641276" y="905507"/>
                </a:cubicBezTo>
                <a:cubicBezTo>
                  <a:pt x="1619509" y="905507"/>
                  <a:pt x="1595021" y="884284"/>
                  <a:pt x="1597742" y="860340"/>
                </a:cubicBezTo>
                <a:cubicBezTo>
                  <a:pt x="1595021" y="836941"/>
                  <a:pt x="1619509" y="815174"/>
                  <a:pt x="1642909" y="815718"/>
                </a:cubicBezTo>
                <a:close/>
                <a:moveTo>
                  <a:pt x="1806161" y="815173"/>
                </a:moveTo>
                <a:cubicBezTo>
                  <a:pt x="1832282" y="815717"/>
                  <a:pt x="1854593" y="836396"/>
                  <a:pt x="1852416" y="860884"/>
                </a:cubicBezTo>
                <a:cubicBezTo>
                  <a:pt x="1850240" y="885372"/>
                  <a:pt x="1837179" y="906050"/>
                  <a:pt x="1805617" y="906594"/>
                </a:cubicBezTo>
                <a:cubicBezTo>
                  <a:pt x="1776776" y="906594"/>
                  <a:pt x="1759362" y="885916"/>
                  <a:pt x="1759906" y="860884"/>
                </a:cubicBezTo>
                <a:cubicBezTo>
                  <a:pt x="1759906" y="834219"/>
                  <a:pt x="1776776" y="815717"/>
                  <a:pt x="1806161" y="815173"/>
                </a:cubicBezTo>
                <a:close/>
                <a:moveTo>
                  <a:pt x="1968326" y="812453"/>
                </a:moveTo>
                <a:cubicBezTo>
                  <a:pt x="1979754" y="812453"/>
                  <a:pt x="1991726" y="817351"/>
                  <a:pt x="2000977" y="826057"/>
                </a:cubicBezTo>
                <a:cubicBezTo>
                  <a:pt x="2010772" y="835308"/>
                  <a:pt x="2016214" y="847280"/>
                  <a:pt x="2015670" y="859796"/>
                </a:cubicBezTo>
                <a:cubicBezTo>
                  <a:pt x="2014581" y="884828"/>
                  <a:pt x="2000977" y="904963"/>
                  <a:pt x="1969415" y="907684"/>
                </a:cubicBezTo>
                <a:cubicBezTo>
                  <a:pt x="1942206" y="906051"/>
                  <a:pt x="1923704" y="890270"/>
                  <a:pt x="1922071" y="860885"/>
                </a:cubicBezTo>
                <a:cubicBezTo>
                  <a:pt x="1920983" y="836397"/>
                  <a:pt x="1943294" y="812453"/>
                  <a:pt x="1968326" y="812453"/>
                </a:cubicBezTo>
                <a:close/>
                <a:moveTo>
                  <a:pt x="255260" y="762932"/>
                </a:moveTo>
                <a:cubicBezTo>
                  <a:pt x="261790" y="763476"/>
                  <a:pt x="271041" y="773271"/>
                  <a:pt x="270497" y="779802"/>
                </a:cubicBezTo>
                <a:cubicBezTo>
                  <a:pt x="270497" y="786332"/>
                  <a:pt x="261246" y="795038"/>
                  <a:pt x="254172" y="795038"/>
                </a:cubicBezTo>
                <a:cubicBezTo>
                  <a:pt x="246553" y="795038"/>
                  <a:pt x="238391" y="786332"/>
                  <a:pt x="238935" y="778713"/>
                </a:cubicBezTo>
                <a:cubicBezTo>
                  <a:pt x="239479" y="771095"/>
                  <a:pt x="248186" y="762388"/>
                  <a:pt x="255260" y="762932"/>
                </a:cubicBezTo>
                <a:close/>
                <a:moveTo>
                  <a:pt x="416881" y="756402"/>
                </a:moveTo>
                <a:cubicBezTo>
                  <a:pt x="430485" y="756402"/>
                  <a:pt x="439736" y="765109"/>
                  <a:pt x="440280" y="778713"/>
                </a:cubicBezTo>
                <a:cubicBezTo>
                  <a:pt x="440280" y="791229"/>
                  <a:pt x="431573" y="801024"/>
                  <a:pt x="419057" y="801024"/>
                </a:cubicBezTo>
                <a:cubicBezTo>
                  <a:pt x="405997" y="801569"/>
                  <a:pt x="396202" y="792317"/>
                  <a:pt x="396202" y="779257"/>
                </a:cubicBezTo>
                <a:cubicBezTo>
                  <a:pt x="396202" y="766741"/>
                  <a:pt x="404909" y="756946"/>
                  <a:pt x="416881" y="756402"/>
                </a:cubicBezTo>
                <a:close/>
                <a:moveTo>
                  <a:pt x="581766" y="751505"/>
                </a:moveTo>
                <a:cubicBezTo>
                  <a:pt x="598091" y="752594"/>
                  <a:pt x="607887" y="762933"/>
                  <a:pt x="608975" y="779802"/>
                </a:cubicBezTo>
                <a:cubicBezTo>
                  <a:pt x="608975" y="792318"/>
                  <a:pt x="596459" y="808644"/>
                  <a:pt x="580678" y="806467"/>
                </a:cubicBezTo>
                <a:cubicBezTo>
                  <a:pt x="565985" y="808100"/>
                  <a:pt x="553469" y="792318"/>
                  <a:pt x="553469" y="778714"/>
                </a:cubicBezTo>
                <a:cubicBezTo>
                  <a:pt x="553469" y="764021"/>
                  <a:pt x="567618" y="750417"/>
                  <a:pt x="581766" y="751505"/>
                </a:cubicBezTo>
                <a:close/>
                <a:moveTo>
                  <a:pt x="746107" y="746607"/>
                </a:moveTo>
                <a:cubicBezTo>
                  <a:pt x="762432" y="747695"/>
                  <a:pt x="778213" y="765653"/>
                  <a:pt x="777125" y="780346"/>
                </a:cubicBezTo>
                <a:cubicBezTo>
                  <a:pt x="776581" y="795038"/>
                  <a:pt x="762432" y="811908"/>
                  <a:pt x="742842" y="811364"/>
                </a:cubicBezTo>
                <a:cubicBezTo>
                  <a:pt x="725428" y="810276"/>
                  <a:pt x="712368" y="795583"/>
                  <a:pt x="712368" y="778713"/>
                </a:cubicBezTo>
                <a:cubicBezTo>
                  <a:pt x="712368" y="760755"/>
                  <a:pt x="730870" y="745519"/>
                  <a:pt x="746107" y="746607"/>
                </a:cubicBezTo>
                <a:close/>
                <a:moveTo>
                  <a:pt x="907727" y="741710"/>
                </a:moveTo>
                <a:cubicBezTo>
                  <a:pt x="925684" y="741710"/>
                  <a:pt x="944187" y="760756"/>
                  <a:pt x="944187" y="778714"/>
                </a:cubicBezTo>
                <a:cubicBezTo>
                  <a:pt x="944187" y="796672"/>
                  <a:pt x="926229" y="815174"/>
                  <a:pt x="907727" y="815174"/>
                </a:cubicBezTo>
                <a:cubicBezTo>
                  <a:pt x="889225" y="815174"/>
                  <a:pt x="872899" y="798848"/>
                  <a:pt x="872355" y="779258"/>
                </a:cubicBezTo>
                <a:cubicBezTo>
                  <a:pt x="871811" y="759668"/>
                  <a:pt x="888136" y="742254"/>
                  <a:pt x="907727" y="741710"/>
                </a:cubicBezTo>
                <a:close/>
                <a:moveTo>
                  <a:pt x="1070979" y="740621"/>
                </a:moveTo>
                <a:cubicBezTo>
                  <a:pt x="1091114" y="737357"/>
                  <a:pt x="1110704" y="761300"/>
                  <a:pt x="1110160" y="779258"/>
                </a:cubicBezTo>
                <a:cubicBezTo>
                  <a:pt x="1110160" y="798304"/>
                  <a:pt x="1089481" y="817894"/>
                  <a:pt x="1070979" y="817894"/>
                </a:cubicBezTo>
                <a:cubicBezTo>
                  <a:pt x="1049757" y="817894"/>
                  <a:pt x="1031255" y="797216"/>
                  <a:pt x="1031799" y="778714"/>
                </a:cubicBezTo>
                <a:cubicBezTo>
                  <a:pt x="1033431" y="756947"/>
                  <a:pt x="1049212" y="740621"/>
                  <a:pt x="1070979" y="740621"/>
                </a:cubicBezTo>
                <a:close/>
                <a:moveTo>
                  <a:pt x="1233688" y="736268"/>
                </a:moveTo>
                <a:cubicBezTo>
                  <a:pt x="1254367" y="735723"/>
                  <a:pt x="1276134" y="756402"/>
                  <a:pt x="1276134" y="777625"/>
                </a:cubicBezTo>
                <a:cubicBezTo>
                  <a:pt x="1276134" y="801025"/>
                  <a:pt x="1258720" y="819526"/>
                  <a:pt x="1235320" y="820615"/>
                </a:cubicBezTo>
                <a:cubicBezTo>
                  <a:pt x="1211377" y="821159"/>
                  <a:pt x="1193419" y="802657"/>
                  <a:pt x="1192331" y="779258"/>
                </a:cubicBezTo>
                <a:cubicBezTo>
                  <a:pt x="1190698" y="758579"/>
                  <a:pt x="1213009" y="736812"/>
                  <a:pt x="1233688" y="736268"/>
                </a:cubicBezTo>
                <a:close/>
                <a:moveTo>
                  <a:pt x="1397485" y="735724"/>
                </a:moveTo>
                <a:cubicBezTo>
                  <a:pt x="1421973" y="734091"/>
                  <a:pt x="1441564" y="757491"/>
                  <a:pt x="1441019" y="779802"/>
                </a:cubicBezTo>
                <a:cubicBezTo>
                  <a:pt x="1441019" y="803746"/>
                  <a:pt x="1418708" y="823336"/>
                  <a:pt x="1396397" y="823336"/>
                </a:cubicBezTo>
                <a:cubicBezTo>
                  <a:pt x="1374630" y="823336"/>
                  <a:pt x="1352863" y="802113"/>
                  <a:pt x="1352863" y="779258"/>
                </a:cubicBezTo>
                <a:cubicBezTo>
                  <a:pt x="1353407" y="758579"/>
                  <a:pt x="1372453" y="733547"/>
                  <a:pt x="1397485" y="735724"/>
                </a:cubicBezTo>
                <a:close/>
                <a:moveTo>
                  <a:pt x="1562371" y="734636"/>
                </a:moveTo>
                <a:cubicBezTo>
                  <a:pt x="1586314" y="732459"/>
                  <a:pt x="1605905" y="754226"/>
                  <a:pt x="1605905" y="779802"/>
                </a:cubicBezTo>
                <a:cubicBezTo>
                  <a:pt x="1605361" y="805923"/>
                  <a:pt x="1585226" y="823881"/>
                  <a:pt x="1560194" y="823881"/>
                </a:cubicBezTo>
                <a:cubicBezTo>
                  <a:pt x="1535706" y="823881"/>
                  <a:pt x="1515027" y="803202"/>
                  <a:pt x="1515572" y="777626"/>
                </a:cubicBezTo>
                <a:cubicBezTo>
                  <a:pt x="1516116" y="755859"/>
                  <a:pt x="1535162" y="731371"/>
                  <a:pt x="1562371" y="734636"/>
                </a:cubicBezTo>
                <a:close/>
                <a:moveTo>
                  <a:pt x="1724535" y="730827"/>
                </a:moveTo>
                <a:cubicBezTo>
                  <a:pt x="1748478" y="731371"/>
                  <a:pt x="1772422" y="755314"/>
                  <a:pt x="1772422" y="779258"/>
                </a:cubicBezTo>
                <a:cubicBezTo>
                  <a:pt x="1771878" y="804290"/>
                  <a:pt x="1748478" y="826602"/>
                  <a:pt x="1723446" y="826602"/>
                </a:cubicBezTo>
                <a:cubicBezTo>
                  <a:pt x="1696238" y="823881"/>
                  <a:pt x="1677736" y="807011"/>
                  <a:pt x="1676647" y="778714"/>
                </a:cubicBezTo>
                <a:cubicBezTo>
                  <a:pt x="1676103" y="753138"/>
                  <a:pt x="1699503" y="730282"/>
                  <a:pt x="1724535" y="730827"/>
                </a:cubicBezTo>
                <a:close/>
                <a:moveTo>
                  <a:pt x="1886699" y="730826"/>
                </a:moveTo>
                <a:cubicBezTo>
                  <a:pt x="1914452" y="730826"/>
                  <a:pt x="1934587" y="749872"/>
                  <a:pt x="1935131" y="778713"/>
                </a:cubicBezTo>
                <a:cubicBezTo>
                  <a:pt x="1936219" y="804834"/>
                  <a:pt x="1916085" y="826601"/>
                  <a:pt x="1887244" y="827145"/>
                </a:cubicBezTo>
                <a:cubicBezTo>
                  <a:pt x="1860579" y="826601"/>
                  <a:pt x="1838812" y="805922"/>
                  <a:pt x="1838812" y="778713"/>
                </a:cubicBezTo>
                <a:cubicBezTo>
                  <a:pt x="1839356" y="750416"/>
                  <a:pt x="1860035" y="730282"/>
                  <a:pt x="1886699" y="730826"/>
                </a:cubicBezTo>
                <a:close/>
                <a:moveTo>
                  <a:pt x="2050496" y="730282"/>
                </a:moveTo>
                <a:lnTo>
                  <a:pt x="2051041" y="730396"/>
                </a:lnTo>
                <a:lnTo>
                  <a:pt x="2051041" y="826942"/>
                </a:lnTo>
                <a:lnTo>
                  <a:pt x="2049952" y="827145"/>
                </a:lnTo>
                <a:cubicBezTo>
                  <a:pt x="2023832" y="827145"/>
                  <a:pt x="2001521" y="804290"/>
                  <a:pt x="2002065" y="778169"/>
                </a:cubicBezTo>
                <a:cubicBezTo>
                  <a:pt x="2002609" y="751505"/>
                  <a:pt x="2024376" y="730282"/>
                  <a:pt x="2050496" y="730282"/>
                </a:cubicBezTo>
                <a:close/>
                <a:moveTo>
                  <a:pt x="173634" y="685660"/>
                </a:moveTo>
                <a:cubicBezTo>
                  <a:pt x="181253" y="685660"/>
                  <a:pt x="185062" y="690013"/>
                  <a:pt x="184518" y="698176"/>
                </a:cubicBezTo>
                <a:cubicBezTo>
                  <a:pt x="183973" y="705250"/>
                  <a:pt x="180164" y="709059"/>
                  <a:pt x="172546" y="709059"/>
                </a:cubicBezTo>
                <a:cubicBezTo>
                  <a:pt x="164383" y="709059"/>
                  <a:pt x="160574" y="705250"/>
                  <a:pt x="161118" y="697088"/>
                </a:cubicBezTo>
                <a:cubicBezTo>
                  <a:pt x="161662" y="688925"/>
                  <a:pt x="164927" y="685660"/>
                  <a:pt x="173634" y="685660"/>
                </a:cubicBezTo>
                <a:close/>
                <a:moveTo>
                  <a:pt x="335798" y="675320"/>
                </a:moveTo>
                <a:cubicBezTo>
                  <a:pt x="345593" y="675320"/>
                  <a:pt x="357565" y="685115"/>
                  <a:pt x="357565" y="696543"/>
                </a:cubicBezTo>
                <a:cubicBezTo>
                  <a:pt x="357565" y="707426"/>
                  <a:pt x="346682" y="718854"/>
                  <a:pt x="336342" y="718854"/>
                </a:cubicBezTo>
                <a:cubicBezTo>
                  <a:pt x="327091" y="718854"/>
                  <a:pt x="315664" y="707426"/>
                  <a:pt x="315120" y="697631"/>
                </a:cubicBezTo>
                <a:cubicBezTo>
                  <a:pt x="314575" y="687292"/>
                  <a:pt x="325459" y="675864"/>
                  <a:pt x="335798" y="675320"/>
                </a:cubicBezTo>
                <a:close/>
                <a:moveTo>
                  <a:pt x="499051" y="670423"/>
                </a:moveTo>
                <a:cubicBezTo>
                  <a:pt x="512111" y="669335"/>
                  <a:pt x="526804" y="684027"/>
                  <a:pt x="526804" y="697088"/>
                </a:cubicBezTo>
                <a:cubicBezTo>
                  <a:pt x="526804" y="711236"/>
                  <a:pt x="513744" y="724296"/>
                  <a:pt x="499595" y="724296"/>
                </a:cubicBezTo>
                <a:cubicBezTo>
                  <a:pt x="486535" y="724296"/>
                  <a:pt x="472930" y="711236"/>
                  <a:pt x="472930" y="697632"/>
                </a:cubicBezTo>
                <a:cubicBezTo>
                  <a:pt x="472386" y="684027"/>
                  <a:pt x="485446" y="670423"/>
                  <a:pt x="499051" y="670423"/>
                </a:cubicBezTo>
                <a:close/>
                <a:moveTo>
                  <a:pt x="662848" y="665525"/>
                </a:moveTo>
                <a:cubicBezTo>
                  <a:pt x="678629" y="665525"/>
                  <a:pt x="694410" y="681306"/>
                  <a:pt x="694954" y="697087"/>
                </a:cubicBezTo>
                <a:cubicBezTo>
                  <a:pt x="695499" y="712868"/>
                  <a:pt x="679173" y="729194"/>
                  <a:pt x="663392" y="729194"/>
                </a:cubicBezTo>
                <a:cubicBezTo>
                  <a:pt x="647611" y="729194"/>
                  <a:pt x="632374" y="713957"/>
                  <a:pt x="632374" y="698176"/>
                </a:cubicBezTo>
                <a:cubicBezTo>
                  <a:pt x="631286" y="681850"/>
                  <a:pt x="647067" y="665525"/>
                  <a:pt x="662848" y="665525"/>
                </a:cubicBezTo>
                <a:close/>
                <a:moveTo>
                  <a:pt x="825013" y="663349"/>
                </a:moveTo>
                <a:cubicBezTo>
                  <a:pt x="844603" y="662260"/>
                  <a:pt x="861472" y="676953"/>
                  <a:pt x="860384" y="697632"/>
                </a:cubicBezTo>
                <a:cubicBezTo>
                  <a:pt x="861472" y="716134"/>
                  <a:pt x="846780" y="731915"/>
                  <a:pt x="826101" y="731915"/>
                </a:cubicBezTo>
                <a:cubicBezTo>
                  <a:pt x="806511" y="731915"/>
                  <a:pt x="791818" y="719399"/>
                  <a:pt x="791818" y="698176"/>
                </a:cubicBezTo>
                <a:cubicBezTo>
                  <a:pt x="791818" y="676409"/>
                  <a:pt x="805967" y="663893"/>
                  <a:pt x="825013" y="663349"/>
                </a:cubicBezTo>
                <a:close/>
                <a:moveTo>
                  <a:pt x="988809" y="658995"/>
                </a:moveTo>
                <a:cubicBezTo>
                  <a:pt x="1008400" y="657362"/>
                  <a:pt x="1028534" y="679129"/>
                  <a:pt x="1027446" y="697087"/>
                </a:cubicBezTo>
                <a:cubicBezTo>
                  <a:pt x="1026902" y="718310"/>
                  <a:pt x="1010576" y="735723"/>
                  <a:pt x="989353" y="735723"/>
                </a:cubicBezTo>
                <a:cubicBezTo>
                  <a:pt x="968675" y="735723"/>
                  <a:pt x="950717" y="718310"/>
                  <a:pt x="950717" y="697631"/>
                </a:cubicBezTo>
                <a:cubicBezTo>
                  <a:pt x="950717" y="676408"/>
                  <a:pt x="968131" y="660627"/>
                  <a:pt x="988809" y="658995"/>
                </a:cubicBezTo>
                <a:close/>
                <a:moveTo>
                  <a:pt x="1152607" y="655729"/>
                </a:moveTo>
                <a:cubicBezTo>
                  <a:pt x="1173829" y="654097"/>
                  <a:pt x="1194508" y="675864"/>
                  <a:pt x="1195052" y="697087"/>
                </a:cubicBezTo>
                <a:cubicBezTo>
                  <a:pt x="1195596" y="717766"/>
                  <a:pt x="1173829" y="739533"/>
                  <a:pt x="1153151" y="739533"/>
                </a:cubicBezTo>
                <a:cubicBezTo>
                  <a:pt x="1132472" y="740077"/>
                  <a:pt x="1110705" y="718310"/>
                  <a:pt x="1110705" y="697631"/>
                </a:cubicBezTo>
                <a:cubicBezTo>
                  <a:pt x="1112882" y="674231"/>
                  <a:pt x="1127574" y="657362"/>
                  <a:pt x="1152607" y="655729"/>
                </a:cubicBezTo>
                <a:close/>
                <a:moveTo>
                  <a:pt x="1316948" y="653554"/>
                </a:moveTo>
                <a:cubicBezTo>
                  <a:pt x="1340347" y="654098"/>
                  <a:pt x="1359937" y="674777"/>
                  <a:pt x="1359937" y="697632"/>
                </a:cubicBezTo>
                <a:cubicBezTo>
                  <a:pt x="1359937" y="718855"/>
                  <a:pt x="1339803" y="743343"/>
                  <a:pt x="1315315" y="740622"/>
                </a:cubicBezTo>
                <a:cubicBezTo>
                  <a:pt x="1293004" y="742799"/>
                  <a:pt x="1271237" y="718311"/>
                  <a:pt x="1271781" y="696544"/>
                </a:cubicBezTo>
                <a:cubicBezTo>
                  <a:pt x="1271781" y="675321"/>
                  <a:pt x="1292460" y="653010"/>
                  <a:pt x="1316948" y="653554"/>
                </a:cubicBezTo>
                <a:close/>
                <a:moveTo>
                  <a:pt x="1479112" y="651921"/>
                </a:moveTo>
                <a:cubicBezTo>
                  <a:pt x="1506321" y="651377"/>
                  <a:pt x="1524823" y="669335"/>
                  <a:pt x="1524823" y="697088"/>
                </a:cubicBezTo>
                <a:cubicBezTo>
                  <a:pt x="1524823" y="722664"/>
                  <a:pt x="1506865" y="743343"/>
                  <a:pt x="1479112" y="742254"/>
                </a:cubicBezTo>
                <a:cubicBezTo>
                  <a:pt x="1450815" y="743343"/>
                  <a:pt x="1433401" y="721031"/>
                  <a:pt x="1433945" y="697088"/>
                </a:cubicBezTo>
                <a:cubicBezTo>
                  <a:pt x="1434490" y="670423"/>
                  <a:pt x="1451903" y="652465"/>
                  <a:pt x="1479112" y="651921"/>
                </a:cubicBezTo>
                <a:close/>
                <a:moveTo>
                  <a:pt x="1642909" y="649744"/>
                </a:moveTo>
                <a:cubicBezTo>
                  <a:pt x="1671750" y="650288"/>
                  <a:pt x="1690252" y="668790"/>
                  <a:pt x="1690796" y="697087"/>
                </a:cubicBezTo>
                <a:cubicBezTo>
                  <a:pt x="1691340" y="723752"/>
                  <a:pt x="1672294" y="743342"/>
                  <a:pt x="1642909" y="745519"/>
                </a:cubicBezTo>
                <a:cubicBezTo>
                  <a:pt x="1614067" y="743887"/>
                  <a:pt x="1594477" y="725384"/>
                  <a:pt x="1594477" y="697632"/>
                </a:cubicBezTo>
                <a:cubicBezTo>
                  <a:pt x="1594477" y="668790"/>
                  <a:pt x="1614611" y="649200"/>
                  <a:pt x="1642909" y="649744"/>
                </a:cubicBezTo>
                <a:close/>
                <a:moveTo>
                  <a:pt x="1805617" y="648112"/>
                </a:moveTo>
                <a:cubicBezTo>
                  <a:pt x="1829561" y="648112"/>
                  <a:pt x="1857314" y="672055"/>
                  <a:pt x="1854593" y="698176"/>
                </a:cubicBezTo>
                <a:cubicBezTo>
                  <a:pt x="1856770" y="719399"/>
                  <a:pt x="1832826" y="747151"/>
                  <a:pt x="1805073" y="746607"/>
                </a:cubicBezTo>
                <a:cubicBezTo>
                  <a:pt x="1779497" y="746063"/>
                  <a:pt x="1756097" y="721575"/>
                  <a:pt x="1756097" y="697087"/>
                </a:cubicBezTo>
                <a:cubicBezTo>
                  <a:pt x="1756097" y="670423"/>
                  <a:pt x="1782218" y="647567"/>
                  <a:pt x="1805617" y="648112"/>
                </a:cubicBezTo>
                <a:close/>
                <a:moveTo>
                  <a:pt x="1969414" y="647023"/>
                </a:moveTo>
                <a:cubicBezTo>
                  <a:pt x="1992814" y="647023"/>
                  <a:pt x="2020567" y="672055"/>
                  <a:pt x="2018934" y="698176"/>
                </a:cubicBezTo>
                <a:cubicBezTo>
                  <a:pt x="2017302" y="725384"/>
                  <a:pt x="1996623" y="746063"/>
                  <a:pt x="1968326" y="746063"/>
                </a:cubicBezTo>
                <a:cubicBezTo>
                  <a:pt x="1941661" y="748784"/>
                  <a:pt x="1919350" y="721031"/>
                  <a:pt x="1918806" y="697087"/>
                </a:cubicBezTo>
                <a:cubicBezTo>
                  <a:pt x="1918806" y="669878"/>
                  <a:pt x="1945471" y="647023"/>
                  <a:pt x="1969414" y="647023"/>
                </a:cubicBezTo>
                <a:close/>
                <a:moveTo>
                  <a:pt x="90919" y="606754"/>
                </a:moveTo>
                <a:cubicBezTo>
                  <a:pt x="94728" y="608386"/>
                  <a:pt x="99626" y="612195"/>
                  <a:pt x="99626" y="615460"/>
                </a:cubicBezTo>
                <a:cubicBezTo>
                  <a:pt x="100170" y="618181"/>
                  <a:pt x="95816" y="621990"/>
                  <a:pt x="92007" y="627976"/>
                </a:cubicBezTo>
                <a:cubicBezTo>
                  <a:pt x="87654" y="623079"/>
                  <a:pt x="84389" y="619814"/>
                  <a:pt x="82756" y="616005"/>
                </a:cubicBezTo>
                <a:cubicBezTo>
                  <a:pt x="81668" y="613284"/>
                  <a:pt x="88198" y="605665"/>
                  <a:pt x="90919" y="606754"/>
                </a:cubicBezTo>
                <a:close/>
                <a:moveTo>
                  <a:pt x="254172" y="598047"/>
                </a:moveTo>
                <a:cubicBezTo>
                  <a:pt x="265599" y="597503"/>
                  <a:pt x="273218" y="606210"/>
                  <a:pt x="272674" y="614917"/>
                </a:cubicBezTo>
                <a:cubicBezTo>
                  <a:pt x="272674" y="625800"/>
                  <a:pt x="266688" y="632874"/>
                  <a:pt x="255260" y="633419"/>
                </a:cubicBezTo>
                <a:cubicBezTo>
                  <a:pt x="244376" y="633963"/>
                  <a:pt x="237302" y="626889"/>
                  <a:pt x="236758" y="616005"/>
                </a:cubicBezTo>
                <a:cubicBezTo>
                  <a:pt x="236758" y="605122"/>
                  <a:pt x="243832" y="598047"/>
                  <a:pt x="254172" y="598047"/>
                </a:cubicBezTo>
                <a:close/>
                <a:moveTo>
                  <a:pt x="418513" y="590429"/>
                </a:moveTo>
                <a:cubicBezTo>
                  <a:pt x="431029" y="590429"/>
                  <a:pt x="442457" y="601857"/>
                  <a:pt x="443001" y="614917"/>
                </a:cubicBezTo>
                <a:cubicBezTo>
                  <a:pt x="443545" y="627977"/>
                  <a:pt x="432118" y="640493"/>
                  <a:pt x="419058" y="640493"/>
                </a:cubicBezTo>
                <a:cubicBezTo>
                  <a:pt x="404365" y="640493"/>
                  <a:pt x="394570" y="630698"/>
                  <a:pt x="392937" y="616005"/>
                </a:cubicBezTo>
                <a:cubicBezTo>
                  <a:pt x="391849" y="604033"/>
                  <a:pt x="405997" y="590429"/>
                  <a:pt x="418513" y="590429"/>
                </a:cubicBezTo>
                <a:close/>
                <a:moveTo>
                  <a:pt x="581222" y="587163"/>
                </a:moveTo>
                <a:cubicBezTo>
                  <a:pt x="600812" y="588252"/>
                  <a:pt x="610063" y="598047"/>
                  <a:pt x="610063" y="616549"/>
                </a:cubicBezTo>
                <a:cubicBezTo>
                  <a:pt x="610063" y="634507"/>
                  <a:pt x="599179" y="644846"/>
                  <a:pt x="580677" y="645390"/>
                </a:cubicBezTo>
                <a:cubicBezTo>
                  <a:pt x="565440" y="644846"/>
                  <a:pt x="551836" y="634507"/>
                  <a:pt x="551836" y="615461"/>
                </a:cubicBezTo>
                <a:cubicBezTo>
                  <a:pt x="551836" y="594782"/>
                  <a:pt x="567073" y="586075"/>
                  <a:pt x="581222" y="587163"/>
                </a:cubicBezTo>
                <a:close/>
                <a:moveTo>
                  <a:pt x="743930" y="582266"/>
                </a:moveTo>
                <a:cubicBezTo>
                  <a:pt x="761344" y="581178"/>
                  <a:pt x="779301" y="599136"/>
                  <a:pt x="779301" y="616005"/>
                </a:cubicBezTo>
                <a:cubicBezTo>
                  <a:pt x="779301" y="632874"/>
                  <a:pt x="762976" y="649744"/>
                  <a:pt x="745563" y="649744"/>
                </a:cubicBezTo>
                <a:cubicBezTo>
                  <a:pt x="728149" y="649200"/>
                  <a:pt x="710191" y="635595"/>
                  <a:pt x="711824" y="616549"/>
                </a:cubicBezTo>
                <a:cubicBezTo>
                  <a:pt x="711824" y="596415"/>
                  <a:pt x="724340" y="583355"/>
                  <a:pt x="743930" y="582266"/>
                </a:cubicBezTo>
                <a:close/>
                <a:moveTo>
                  <a:pt x="907183" y="577913"/>
                </a:moveTo>
                <a:cubicBezTo>
                  <a:pt x="927318" y="576825"/>
                  <a:pt x="947452" y="598592"/>
                  <a:pt x="945276" y="615461"/>
                </a:cubicBezTo>
                <a:cubicBezTo>
                  <a:pt x="945276" y="635596"/>
                  <a:pt x="927318" y="653554"/>
                  <a:pt x="907727" y="654098"/>
                </a:cubicBezTo>
                <a:cubicBezTo>
                  <a:pt x="890314" y="654642"/>
                  <a:pt x="869091" y="635052"/>
                  <a:pt x="869091" y="616006"/>
                </a:cubicBezTo>
                <a:cubicBezTo>
                  <a:pt x="869635" y="595871"/>
                  <a:pt x="887049" y="578457"/>
                  <a:pt x="907183" y="577913"/>
                </a:cubicBezTo>
                <a:close/>
                <a:moveTo>
                  <a:pt x="1069891" y="574648"/>
                </a:moveTo>
                <a:cubicBezTo>
                  <a:pt x="1092202" y="574648"/>
                  <a:pt x="1111793" y="589885"/>
                  <a:pt x="1111248" y="615461"/>
                </a:cubicBezTo>
                <a:cubicBezTo>
                  <a:pt x="1111793" y="639405"/>
                  <a:pt x="1093835" y="656274"/>
                  <a:pt x="1070435" y="656274"/>
                </a:cubicBezTo>
                <a:cubicBezTo>
                  <a:pt x="1045403" y="656274"/>
                  <a:pt x="1029622" y="635052"/>
                  <a:pt x="1029622" y="614917"/>
                </a:cubicBezTo>
                <a:cubicBezTo>
                  <a:pt x="1030166" y="593150"/>
                  <a:pt x="1046491" y="574648"/>
                  <a:pt x="1069891" y="574648"/>
                </a:cubicBezTo>
                <a:close/>
                <a:moveTo>
                  <a:pt x="1235321" y="572472"/>
                </a:moveTo>
                <a:cubicBezTo>
                  <a:pt x="1256543" y="572472"/>
                  <a:pt x="1279399" y="590973"/>
                  <a:pt x="1277222" y="616550"/>
                </a:cubicBezTo>
                <a:cubicBezTo>
                  <a:pt x="1278855" y="639949"/>
                  <a:pt x="1255455" y="660084"/>
                  <a:pt x="1233688" y="660084"/>
                </a:cubicBezTo>
                <a:cubicBezTo>
                  <a:pt x="1211377" y="660084"/>
                  <a:pt x="1189610" y="637773"/>
                  <a:pt x="1190154" y="614917"/>
                </a:cubicBezTo>
                <a:cubicBezTo>
                  <a:pt x="1190698" y="594783"/>
                  <a:pt x="1209200" y="571927"/>
                  <a:pt x="1235321" y="572472"/>
                </a:cubicBezTo>
                <a:close/>
                <a:moveTo>
                  <a:pt x="1397485" y="569206"/>
                </a:moveTo>
                <a:cubicBezTo>
                  <a:pt x="1423606" y="569750"/>
                  <a:pt x="1443196" y="587708"/>
                  <a:pt x="1443196" y="616005"/>
                </a:cubicBezTo>
                <a:cubicBezTo>
                  <a:pt x="1443196" y="642670"/>
                  <a:pt x="1424150" y="661716"/>
                  <a:pt x="1396941" y="661172"/>
                </a:cubicBezTo>
                <a:cubicBezTo>
                  <a:pt x="1369188" y="661172"/>
                  <a:pt x="1350686" y="638860"/>
                  <a:pt x="1351775" y="614373"/>
                </a:cubicBezTo>
                <a:cubicBezTo>
                  <a:pt x="1352319" y="587164"/>
                  <a:pt x="1371365" y="569206"/>
                  <a:pt x="1397485" y="569206"/>
                </a:cubicBezTo>
                <a:close/>
                <a:moveTo>
                  <a:pt x="1560738" y="567029"/>
                </a:moveTo>
                <a:cubicBezTo>
                  <a:pt x="1586859" y="567029"/>
                  <a:pt x="1608082" y="587708"/>
                  <a:pt x="1609714" y="615461"/>
                </a:cubicBezTo>
                <a:cubicBezTo>
                  <a:pt x="1608082" y="641581"/>
                  <a:pt x="1589580" y="663892"/>
                  <a:pt x="1561283" y="663892"/>
                </a:cubicBezTo>
                <a:cubicBezTo>
                  <a:pt x="1534074" y="663892"/>
                  <a:pt x="1512851" y="642669"/>
                  <a:pt x="1512851" y="616005"/>
                </a:cubicBezTo>
                <a:cubicBezTo>
                  <a:pt x="1512851" y="587163"/>
                  <a:pt x="1535706" y="567029"/>
                  <a:pt x="1560738" y="567029"/>
                </a:cubicBezTo>
                <a:close/>
                <a:moveTo>
                  <a:pt x="1725624" y="565397"/>
                </a:moveTo>
                <a:cubicBezTo>
                  <a:pt x="1747935" y="565941"/>
                  <a:pt x="1775144" y="590429"/>
                  <a:pt x="1774599" y="616005"/>
                </a:cubicBezTo>
                <a:cubicBezTo>
                  <a:pt x="1774055" y="638317"/>
                  <a:pt x="1751744" y="668246"/>
                  <a:pt x="1723447" y="664981"/>
                </a:cubicBezTo>
                <a:cubicBezTo>
                  <a:pt x="1700592" y="667158"/>
                  <a:pt x="1674471" y="643758"/>
                  <a:pt x="1674471" y="615461"/>
                </a:cubicBezTo>
                <a:cubicBezTo>
                  <a:pt x="1674471" y="588797"/>
                  <a:pt x="1700592" y="565397"/>
                  <a:pt x="1725624" y="565397"/>
                </a:cubicBezTo>
                <a:close/>
                <a:moveTo>
                  <a:pt x="1886699" y="564853"/>
                </a:moveTo>
                <a:cubicBezTo>
                  <a:pt x="1914996" y="564309"/>
                  <a:pt x="1938396" y="589341"/>
                  <a:pt x="1938396" y="614917"/>
                </a:cubicBezTo>
                <a:cubicBezTo>
                  <a:pt x="1938396" y="640493"/>
                  <a:pt x="1917717" y="667702"/>
                  <a:pt x="1887787" y="665525"/>
                </a:cubicBezTo>
                <a:cubicBezTo>
                  <a:pt x="1860034" y="667702"/>
                  <a:pt x="1837723" y="644302"/>
                  <a:pt x="1837179" y="615461"/>
                </a:cubicBezTo>
                <a:cubicBezTo>
                  <a:pt x="1837179" y="586620"/>
                  <a:pt x="1861667" y="565397"/>
                  <a:pt x="1886699" y="564853"/>
                </a:cubicBezTo>
                <a:close/>
                <a:moveTo>
                  <a:pt x="2050496" y="564852"/>
                </a:moveTo>
                <a:lnTo>
                  <a:pt x="2051041" y="564962"/>
                </a:lnTo>
                <a:lnTo>
                  <a:pt x="2051041" y="665899"/>
                </a:lnTo>
                <a:lnTo>
                  <a:pt x="2049952" y="666069"/>
                </a:lnTo>
                <a:cubicBezTo>
                  <a:pt x="2018934" y="667157"/>
                  <a:pt x="1999344" y="642669"/>
                  <a:pt x="1999344" y="615460"/>
                </a:cubicBezTo>
                <a:cubicBezTo>
                  <a:pt x="1999344" y="587163"/>
                  <a:pt x="2021655" y="564852"/>
                  <a:pt x="2050496" y="564852"/>
                </a:cubicBezTo>
                <a:close/>
                <a:moveTo>
                  <a:pt x="173090" y="517509"/>
                </a:moveTo>
                <a:cubicBezTo>
                  <a:pt x="181252" y="517509"/>
                  <a:pt x="189415" y="525672"/>
                  <a:pt x="189959" y="533834"/>
                </a:cubicBezTo>
                <a:cubicBezTo>
                  <a:pt x="189959" y="542541"/>
                  <a:pt x="182341" y="550160"/>
                  <a:pt x="173634" y="550160"/>
                </a:cubicBezTo>
                <a:cubicBezTo>
                  <a:pt x="165471" y="550160"/>
                  <a:pt x="157853" y="543085"/>
                  <a:pt x="157308" y="534923"/>
                </a:cubicBezTo>
                <a:cubicBezTo>
                  <a:pt x="156764" y="526216"/>
                  <a:pt x="164383" y="518053"/>
                  <a:pt x="173090" y="517509"/>
                </a:cubicBezTo>
                <a:close/>
                <a:moveTo>
                  <a:pt x="335798" y="511523"/>
                </a:moveTo>
                <a:cubicBezTo>
                  <a:pt x="349947" y="512067"/>
                  <a:pt x="357565" y="519686"/>
                  <a:pt x="358654" y="533834"/>
                </a:cubicBezTo>
                <a:cubicBezTo>
                  <a:pt x="359742" y="547439"/>
                  <a:pt x="348314" y="557778"/>
                  <a:pt x="336343" y="556689"/>
                </a:cubicBezTo>
                <a:cubicBezTo>
                  <a:pt x="324371" y="558322"/>
                  <a:pt x="312943" y="545806"/>
                  <a:pt x="312943" y="534378"/>
                </a:cubicBezTo>
                <a:cubicBezTo>
                  <a:pt x="312943" y="522951"/>
                  <a:pt x="322738" y="510979"/>
                  <a:pt x="335798" y="511523"/>
                </a:cubicBezTo>
                <a:close/>
                <a:moveTo>
                  <a:pt x="500139" y="506626"/>
                </a:moveTo>
                <a:cubicBezTo>
                  <a:pt x="517553" y="507170"/>
                  <a:pt x="527892" y="517509"/>
                  <a:pt x="527348" y="535467"/>
                </a:cubicBezTo>
                <a:cubicBezTo>
                  <a:pt x="526804" y="552880"/>
                  <a:pt x="515920" y="562131"/>
                  <a:pt x="497963" y="561587"/>
                </a:cubicBezTo>
                <a:cubicBezTo>
                  <a:pt x="481093" y="561043"/>
                  <a:pt x="472386" y="550704"/>
                  <a:pt x="471842" y="533290"/>
                </a:cubicBezTo>
                <a:cubicBezTo>
                  <a:pt x="471298" y="516965"/>
                  <a:pt x="485447" y="506081"/>
                  <a:pt x="500139" y="506626"/>
                </a:cubicBezTo>
                <a:close/>
                <a:moveTo>
                  <a:pt x="662304" y="500639"/>
                </a:moveTo>
                <a:cubicBezTo>
                  <a:pt x="677540" y="497919"/>
                  <a:pt x="696587" y="518597"/>
                  <a:pt x="696042" y="533290"/>
                </a:cubicBezTo>
                <a:cubicBezTo>
                  <a:pt x="694954" y="551792"/>
                  <a:pt x="681894" y="565396"/>
                  <a:pt x="663392" y="566485"/>
                </a:cubicBezTo>
                <a:cubicBezTo>
                  <a:pt x="643802" y="567573"/>
                  <a:pt x="629653" y="549615"/>
                  <a:pt x="630197" y="534378"/>
                </a:cubicBezTo>
                <a:cubicBezTo>
                  <a:pt x="630741" y="515876"/>
                  <a:pt x="644346" y="501184"/>
                  <a:pt x="662304" y="500639"/>
                </a:cubicBezTo>
                <a:close/>
                <a:moveTo>
                  <a:pt x="825557" y="496830"/>
                </a:moveTo>
                <a:cubicBezTo>
                  <a:pt x="846780" y="496286"/>
                  <a:pt x="862561" y="513700"/>
                  <a:pt x="863649" y="534923"/>
                </a:cubicBezTo>
                <a:cubicBezTo>
                  <a:pt x="862017" y="556690"/>
                  <a:pt x="845147" y="571927"/>
                  <a:pt x="825557" y="571383"/>
                </a:cubicBezTo>
                <a:cubicBezTo>
                  <a:pt x="805422" y="570838"/>
                  <a:pt x="788553" y="555057"/>
                  <a:pt x="788553" y="534379"/>
                </a:cubicBezTo>
                <a:cubicBezTo>
                  <a:pt x="788553" y="514244"/>
                  <a:pt x="804334" y="497375"/>
                  <a:pt x="825557" y="496830"/>
                </a:cubicBezTo>
                <a:close/>
                <a:moveTo>
                  <a:pt x="989898" y="494110"/>
                </a:moveTo>
                <a:cubicBezTo>
                  <a:pt x="1012209" y="494654"/>
                  <a:pt x="1029622" y="513156"/>
                  <a:pt x="1029078" y="534923"/>
                </a:cubicBezTo>
                <a:cubicBezTo>
                  <a:pt x="1028534" y="556146"/>
                  <a:pt x="1010576" y="574104"/>
                  <a:pt x="989353" y="574104"/>
                </a:cubicBezTo>
                <a:cubicBezTo>
                  <a:pt x="969763" y="574648"/>
                  <a:pt x="947452" y="556690"/>
                  <a:pt x="949629" y="533835"/>
                </a:cubicBezTo>
                <a:cubicBezTo>
                  <a:pt x="947996" y="512068"/>
                  <a:pt x="968675" y="494110"/>
                  <a:pt x="989898" y="494110"/>
                </a:cubicBezTo>
                <a:close/>
                <a:moveTo>
                  <a:pt x="1152062" y="490301"/>
                </a:moveTo>
                <a:cubicBezTo>
                  <a:pt x="1174917" y="490301"/>
                  <a:pt x="1196140" y="509347"/>
                  <a:pt x="1196140" y="533835"/>
                </a:cubicBezTo>
                <a:cubicBezTo>
                  <a:pt x="1197228" y="558867"/>
                  <a:pt x="1173829" y="577913"/>
                  <a:pt x="1152606" y="577369"/>
                </a:cubicBezTo>
                <a:cubicBezTo>
                  <a:pt x="1130839" y="577369"/>
                  <a:pt x="1109616" y="556690"/>
                  <a:pt x="1109072" y="534379"/>
                </a:cubicBezTo>
                <a:cubicBezTo>
                  <a:pt x="1108528" y="510980"/>
                  <a:pt x="1128662" y="490301"/>
                  <a:pt x="1152062" y="490301"/>
                </a:cubicBezTo>
                <a:close/>
                <a:moveTo>
                  <a:pt x="1316947" y="489212"/>
                </a:moveTo>
                <a:cubicBezTo>
                  <a:pt x="1343612" y="489756"/>
                  <a:pt x="1361570" y="510435"/>
                  <a:pt x="1361570" y="534923"/>
                </a:cubicBezTo>
                <a:cubicBezTo>
                  <a:pt x="1361570" y="560499"/>
                  <a:pt x="1341980" y="580090"/>
                  <a:pt x="1315859" y="580090"/>
                </a:cubicBezTo>
                <a:cubicBezTo>
                  <a:pt x="1291915" y="580090"/>
                  <a:pt x="1269060" y="560499"/>
                  <a:pt x="1270693" y="533835"/>
                </a:cubicBezTo>
                <a:cubicBezTo>
                  <a:pt x="1269604" y="508258"/>
                  <a:pt x="1291371" y="488124"/>
                  <a:pt x="1316947" y="489212"/>
                </a:cubicBezTo>
                <a:close/>
                <a:moveTo>
                  <a:pt x="1479112" y="484315"/>
                </a:moveTo>
                <a:cubicBezTo>
                  <a:pt x="1503599" y="484315"/>
                  <a:pt x="1528087" y="508259"/>
                  <a:pt x="1528087" y="533835"/>
                </a:cubicBezTo>
                <a:cubicBezTo>
                  <a:pt x="1528087" y="558867"/>
                  <a:pt x="1506865" y="582267"/>
                  <a:pt x="1479656" y="582267"/>
                </a:cubicBezTo>
                <a:cubicBezTo>
                  <a:pt x="1453535" y="582267"/>
                  <a:pt x="1431224" y="560500"/>
                  <a:pt x="1431224" y="533835"/>
                </a:cubicBezTo>
                <a:cubicBezTo>
                  <a:pt x="1430680" y="506626"/>
                  <a:pt x="1454624" y="485403"/>
                  <a:pt x="1479112" y="484315"/>
                </a:cubicBezTo>
                <a:close/>
                <a:moveTo>
                  <a:pt x="1643452" y="484314"/>
                </a:moveTo>
                <a:cubicBezTo>
                  <a:pt x="1667396" y="481049"/>
                  <a:pt x="1693517" y="509891"/>
                  <a:pt x="1692973" y="534923"/>
                </a:cubicBezTo>
                <a:cubicBezTo>
                  <a:pt x="1692428" y="558867"/>
                  <a:pt x="1669573" y="584987"/>
                  <a:pt x="1641276" y="583898"/>
                </a:cubicBezTo>
                <a:cubicBezTo>
                  <a:pt x="1616788" y="583354"/>
                  <a:pt x="1592300" y="562676"/>
                  <a:pt x="1592300" y="532202"/>
                </a:cubicBezTo>
                <a:cubicBezTo>
                  <a:pt x="1592300" y="509891"/>
                  <a:pt x="1615155" y="481049"/>
                  <a:pt x="1643452" y="484314"/>
                </a:cubicBezTo>
                <a:close/>
                <a:moveTo>
                  <a:pt x="1806162" y="481594"/>
                </a:moveTo>
                <a:cubicBezTo>
                  <a:pt x="1839901" y="484859"/>
                  <a:pt x="1858947" y="504993"/>
                  <a:pt x="1857858" y="536011"/>
                </a:cubicBezTo>
                <a:cubicBezTo>
                  <a:pt x="1855682" y="568662"/>
                  <a:pt x="1834459" y="584987"/>
                  <a:pt x="1803441" y="586075"/>
                </a:cubicBezTo>
                <a:cubicBezTo>
                  <a:pt x="1775144" y="584443"/>
                  <a:pt x="1751744" y="559955"/>
                  <a:pt x="1753377" y="533290"/>
                </a:cubicBezTo>
                <a:cubicBezTo>
                  <a:pt x="1755009" y="504993"/>
                  <a:pt x="1780041" y="479417"/>
                  <a:pt x="1806162" y="481594"/>
                </a:cubicBezTo>
                <a:close/>
                <a:moveTo>
                  <a:pt x="1968326" y="480505"/>
                </a:moveTo>
                <a:cubicBezTo>
                  <a:pt x="1998256" y="483226"/>
                  <a:pt x="2020023" y="501728"/>
                  <a:pt x="2022200" y="534379"/>
                </a:cubicBezTo>
                <a:cubicBezTo>
                  <a:pt x="2023832" y="560499"/>
                  <a:pt x="1996079" y="588252"/>
                  <a:pt x="1969415" y="588252"/>
                </a:cubicBezTo>
                <a:cubicBezTo>
                  <a:pt x="1943294" y="588796"/>
                  <a:pt x="1916085" y="561587"/>
                  <a:pt x="1915541" y="534923"/>
                </a:cubicBezTo>
                <a:cubicBezTo>
                  <a:pt x="1914453" y="508258"/>
                  <a:pt x="1941117" y="480505"/>
                  <a:pt x="1968326" y="480505"/>
                </a:cubicBezTo>
                <a:close/>
                <a:moveTo>
                  <a:pt x="91464" y="440780"/>
                </a:moveTo>
                <a:cubicBezTo>
                  <a:pt x="99082" y="440780"/>
                  <a:pt x="102347" y="443501"/>
                  <a:pt x="102891" y="451664"/>
                </a:cubicBezTo>
                <a:cubicBezTo>
                  <a:pt x="102891" y="460915"/>
                  <a:pt x="100171" y="464179"/>
                  <a:pt x="92008" y="464179"/>
                </a:cubicBezTo>
                <a:cubicBezTo>
                  <a:pt x="83301" y="464179"/>
                  <a:pt x="80036" y="461459"/>
                  <a:pt x="80036" y="452752"/>
                </a:cubicBezTo>
                <a:cubicBezTo>
                  <a:pt x="80036" y="444045"/>
                  <a:pt x="83301" y="440780"/>
                  <a:pt x="91464" y="440780"/>
                </a:cubicBezTo>
                <a:close/>
                <a:moveTo>
                  <a:pt x="254172" y="430441"/>
                </a:moveTo>
                <a:cubicBezTo>
                  <a:pt x="263967" y="430441"/>
                  <a:pt x="276483" y="440236"/>
                  <a:pt x="275939" y="452208"/>
                </a:cubicBezTo>
                <a:cubicBezTo>
                  <a:pt x="275939" y="463092"/>
                  <a:pt x="265600" y="473975"/>
                  <a:pt x="254716" y="473975"/>
                </a:cubicBezTo>
                <a:cubicBezTo>
                  <a:pt x="244377" y="473975"/>
                  <a:pt x="232949" y="463092"/>
                  <a:pt x="232405" y="452752"/>
                </a:cubicBezTo>
                <a:cubicBezTo>
                  <a:pt x="232405" y="442413"/>
                  <a:pt x="243833" y="430985"/>
                  <a:pt x="254172" y="430441"/>
                </a:cubicBezTo>
                <a:close/>
                <a:moveTo>
                  <a:pt x="417969" y="424999"/>
                </a:moveTo>
                <a:cubicBezTo>
                  <a:pt x="432118" y="424999"/>
                  <a:pt x="444634" y="438059"/>
                  <a:pt x="444634" y="452752"/>
                </a:cubicBezTo>
                <a:cubicBezTo>
                  <a:pt x="445178" y="464180"/>
                  <a:pt x="432662" y="481049"/>
                  <a:pt x="417425" y="479417"/>
                </a:cubicBezTo>
                <a:cubicBezTo>
                  <a:pt x="405453" y="481049"/>
                  <a:pt x="389672" y="465268"/>
                  <a:pt x="390760" y="452208"/>
                </a:cubicBezTo>
                <a:cubicBezTo>
                  <a:pt x="391849" y="437515"/>
                  <a:pt x="403276" y="424999"/>
                  <a:pt x="417969" y="424999"/>
                </a:cubicBezTo>
                <a:close/>
                <a:moveTo>
                  <a:pt x="580677" y="419558"/>
                </a:moveTo>
                <a:cubicBezTo>
                  <a:pt x="596458" y="419013"/>
                  <a:pt x="612783" y="434795"/>
                  <a:pt x="612783" y="452208"/>
                </a:cubicBezTo>
                <a:cubicBezTo>
                  <a:pt x="612783" y="469622"/>
                  <a:pt x="599723" y="483226"/>
                  <a:pt x="581221" y="484315"/>
                </a:cubicBezTo>
                <a:cubicBezTo>
                  <a:pt x="561087" y="482138"/>
                  <a:pt x="549659" y="470710"/>
                  <a:pt x="549115" y="452208"/>
                </a:cubicBezTo>
                <a:cubicBezTo>
                  <a:pt x="548571" y="433162"/>
                  <a:pt x="564352" y="420102"/>
                  <a:pt x="580677" y="419558"/>
                </a:cubicBezTo>
                <a:close/>
                <a:moveTo>
                  <a:pt x="743931" y="415748"/>
                </a:moveTo>
                <a:cubicBezTo>
                  <a:pt x="761888" y="414660"/>
                  <a:pt x="779846" y="432618"/>
                  <a:pt x="780390" y="452208"/>
                </a:cubicBezTo>
                <a:cubicBezTo>
                  <a:pt x="780934" y="471254"/>
                  <a:pt x="764065" y="488668"/>
                  <a:pt x="744475" y="489212"/>
                </a:cubicBezTo>
                <a:cubicBezTo>
                  <a:pt x="727061" y="489212"/>
                  <a:pt x="709103" y="472342"/>
                  <a:pt x="708559" y="453840"/>
                </a:cubicBezTo>
                <a:cubicBezTo>
                  <a:pt x="707471" y="435883"/>
                  <a:pt x="725428" y="416836"/>
                  <a:pt x="743931" y="415748"/>
                </a:cubicBezTo>
                <a:close/>
                <a:moveTo>
                  <a:pt x="908271" y="414116"/>
                </a:moveTo>
                <a:cubicBezTo>
                  <a:pt x="927861" y="411395"/>
                  <a:pt x="946907" y="431529"/>
                  <a:pt x="946363" y="453296"/>
                </a:cubicBezTo>
                <a:cubicBezTo>
                  <a:pt x="946363" y="473975"/>
                  <a:pt x="927317" y="491933"/>
                  <a:pt x="906638" y="491933"/>
                </a:cubicBezTo>
                <a:cubicBezTo>
                  <a:pt x="887048" y="491933"/>
                  <a:pt x="866913" y="473431"/>
                  <a:pt x="868546" y="452208"/>
                </a:cubicBezTo>
                <a:cubicBezTo>
                  <a:pt x="870179" y="428808"/>
                  <a:pt x="884871" y="413571"/>
                  <a:pt x="908271" y="414116"/>
                </a:cubicBezTo>
                <a:close/>
                <a:moveTo>
                  <a:pt x="1072068" y="409218"/>
                </a:moveTo>
                <a:cubicBezTo>
                  <a:pt x="1097100" y="410307"/>
                  <a:pt x="1113970" y="427720"/>
                  <a:pt x="1113970" y="452752"/>
                </a:cubicBezTo>
                <a:cubicBezTo>
                  <a:pt x="1113970" y="478329"/>
                  <a:pt x="1092203" y="495198"/>
                  <a:pt x="1070436" y="495198"/>
                </a:cubicBezTo>
                <a:cubicBezTo>
                  <a:pt x="1048124" y="494654"/>
                  <a:pt x="1027446" y="475063"/>
                  <a:pt x="1028534" y="451120"/>
                </a:cubicBezTo>
                <a:cubicBezTo>
                  <a:pt x="1029622" y="427720"/>
                  <a:pt x="1048669" y="408130"/>
                  <a:pt x="1072068" y="409218"/>
                </a:cubicBezTo>
                <a:close/>
                <a:moveTo>
                  <a:pt x="1235865" y="408130"/>
                </a:moveTo>
                <a:cubicBezTo>
                  <a:pt x="1258721" y="405953"/>
                  <a:pt x="1279400" y="427176"/>
                  <a:pt x="1279400" y="453296"/>
                </a:cubicBezTo>
                <a:cubicBezTo>
                  <a:pt x="1278855" y="478328"/>
                  <a:pt x="1258177" y="497374"/>
                  <a:pt x="1233689" y="497374"/>
                </a:cubicBezTo>
                <a:cubicBezTo>
                  <a:pt x="1209745" y="496830"/>
                  <a:pt x="1189066" y="476151"/>
                  <a:pt x="1189611" y="451664"/>
                </a:cubicBezTo>
                <a:cubicBezTo>
                  <a:pt x="1189611" y="429352"/>
                  <a:pt x="1209201" y="404864"/>
                  <a:pt x="1235865" y="408130"/>
                </a:cubicBezTo>
                <a:close/>
                <a:moveTo>
                  <a:pt x="1396941" y="403776"/>
                </a:moveTo>
                <a:cubicBezTo>
                  <a:pt x="1425238" y="403232"/>
                  <a:pt x="1445373" y="423911"/>
                  <a:pt x="1446461" y="450575"/>
                </a:cubicBezTo>
                <a:cubicBezTo>
                  <a:pt x="1447005" y="476696"/>
                  <a:pt x="1426327" y="500096"/>
                  <a:pt x="1399118" y="500640"/>
                </a:cubicBezTo>
                <a:cubicBezTo>
                  <a:pt x="1372453" y="501184"/>
                  <a:pt x="1349598" y="479961"/>
                  <a:pt x="1349598" y="453296"/>
                </a:cubicBezTo>
                <a:cubicBezTo>
                  <a:pt x="1349598" y="424999"/>
                  <a:pt x="1370277" y="404865"/>
                  <a:pt x="1396941" y="403776"/>
                </a:cubicBezTo>
                <a:close/>
                <a:moveTo>
                  <a:pt x="1560738" y="402144"/>
                </a:moveTo>
                <a:cubicBezTo>
                  <a:pt x="1588491" y="402144"/>
                  <a:pt x="1611347" y="427176"/>
                  <a:pt x="1611347" y="453297"/>
                </a:cubicBezTo>
                <a:cubicBezTo>
                  <a:pt x="1610803" y="476152"/>
                  <a:pt x="1590668" y="502817"/>
                  <a:pt x="1560194" y="502272"/>
                </a:cubicBezTo>
                <a:cubicBezTo>
                  <a:pt x="1534074" y="501728"/>
                  <a:pt x="1508498" y="479961"/>
                  <a:pt x="1511218" y="451664"/>
                </a:cubicBezTo>
                <a:cubicBezTo>
                  <a:pt x="1508498" y="425544"/>
                  <a:pt x="1534618" y="402144"/>
                  <a:pt x="1560738" y="402144"/>
                </a:cubicBezTo>
                <a:close/>
                <a:moveTo>
                  <a:pt x="1723991" y="399423"/>
                </a:moveTo>
                <a:cubicBezTo>
                  <a:pt x="1756097" y="402688"/>
                  <a:pt x="1777320" y="422278"/>
                  <a:pt x="1776776" y="452752"/>
                </a:cubicBezTo>
                <a:cubicBezTo>
                  <a:pt x="1776232" y="483226"/>
                  <a:pt x="1757730" y="501728"/>
                  <a:pt x="1725079" y="504993"/>
                </a:cubicBezTo>
                <a:cubicBezTo>
                  <a:pt x="1697870" y="507714"/>
                  <a:pt x="1670117" y="479961"/>
                  <a:pt x="1671750" y="452752"/>
                </a:cubicBezTo>
                <a:cubicBezTo>
                  <a:pt x="1673382" y="420102"/>
                  <a:pt x="1692428" y="403232"/>
                  <a:pt x="1723991" y="399423"/>
                </a:cubicBezTo>
                <a:close/>
                <a:moveTo>
                  <a:pt x="2051040" y="398335"/>
                </a:moveTo>
                <a:lnTo>
                  <a:pt x="2051041" y="398335"/>
                </a:lnTo>
                <a:lnTo>
                  <a:pt x="2051041" y="506936"/>
                </a:lnTo>
                <a:lnTo>
                  <a:pt x="2049952" y="507170"/>
                </a:lnTo>
                <a:cubicBezTo>
                  <a:pt x="2020566" y="506626"/>
                  <a:pt x="1995534" y="481593"/>
                  <a:pt x="1995534" y="452208"/>
                </a:cubicBezTo>
                <a:cubicBezTo>
                  <a:pt x="1996078" y="424455"/>
                  <a:pt x="2021655" y="397246"/>
                  <a:pt x="2051040" y="398335"/>
                </a:cubicBezTo>
                <a:close/>
                <a:moveTo>
                  <a:pt x="1888332" y="398335"/>
                </a:moveTo>
                <a:cubicBezTo>
                  <a:pt x="1915541" y="398879"/>
                  <a:pt x="1941661" y="423911"/>
                  <a:pt x="1941661" y="452208"/>
                </a:cubicBezTo>
                <a:cubicBezTo>
                  <a:pt x="1941661" y="481594"/>
                  <a:pt x="1916085" y="507170"/>
                  <a:pt x="1886699" y="506082"/>
                </a:cubicBezTo>
                <a:cubicBezTo>
                  <a:pt x="1857314" y="505538"/>
                  <a:pt x="1833914" y="481594"/>
                  <a:pt x="1833370" y="452208"/>
                </a:cubicBezTo>
                <a:cubicBezTo>
                  <a:pt x="1833370" y="423911"/>
                  <a:pt x="1860035" y="398335"/>
                  <a:pt x="1888332" y="398335"/>
                </a:cubicBezTo>
                <a:close/>
                <a:moveTo>
                  <a:pt x="12014" y="364052"/>
                </a:moveTo>
                <a:cubicBezTo>
                  <a:pt x="13102" y="365140"/>
                  <a:pt x="15279" y="367317"/>
                  <a:pt x="15823" y="370038"/>
                </a:cubicBezTo>
                <a:cubicBezTo>
                  <a:pt x="16911" y="374391"/>
                  <a:pt x="14191" y="377656"/>
                  <a:pt x="9293" y="377656"/>
                </a:cubicBezTo>
                <a:cubicBezTo>
                  <a:pt x="4940" y="377656"/>
                  <a:pt x="3307" y="374936"/>
                  <a:pt x="3307" y="371126"/>
                </a:cubicBezTo>
                <a:cubicBezTo>
                  <a:pt x="3307" y="367317"/>
                  <a:pt x="4940" y="364052"/>
                  <a:pt x="12014" y="364052"/>
                </a:cubicBezTo>
                <a:close/>
                <a:moveTo>
                  <a:pt x="172545" y="353713"/>
                </a:moveTo>
                <a:cubicBezTo>
                  <a:pt x="184517" y="353713"/>
                  <a:pt x="190503" y="359154"/>
                  <a:pt x="190503" y="370582"/>
                </a:cubicBezTo>
                <a:cubicBezTo>
                  <a:pt x="190503" y="381466"/>
                  <a:pt x="184517" y="387996"/>
                  <a:pt x="173090" y="387996"/>
                </a:cubicBezTo>
                <a:cubicBezTo>
                  <a:pt x="163839" y="388540"/>
                  <a:pt x="155676" y="381466"/>
                  <a:pt x="155676" y="371126"/>
                </a:cubicBezTo>
                <a:cubicBezTo>
                  <a:pt x="155676" y="362419"/>
                  <a:pt x="161662" y="352080"/>
                  <a:pt x="172545" y="353713"/>
                </a:cubicBezTo>
                <a:close/>
                <a:moveTo>
                  <a:pt x="336886" y="345550"/>
                </a:moveTo>
                <a:cubicBezTo>
                  <a:pt x="350490" y="346094"/>
                  <a:pt x="362462" y="358610"/>
                  <a:pt x="361374" y="371670"/>
                </a:cubicBezTo>
                <a:cubicBezTo>
                  <a:pt x="360286" y="385275"/>
                  <a:pt x="348858" y="395614"/>
                  <a:pt x="335798" y="395070"/>
                </a:cubicBezTo>
                <a:cubicBezTo>
                  <a:pt x="319472" y="394526"/>
                  <a:pt x="311854" y="381466"/>
                  <a:pt x="311854" y="370038"/>
                </a:cubicBezTo>
                <a:cubicBezTo>
                  <a:pt x="311854" y="356978"/>
                  <a:pt x="324370" y="345550"/>
                  <a:pt x="336886" y="345550"/>
                </a:cubicBezTo>
                <a:close/>
                <a:moveTo>
                  <a:pt x="499596" y="342284"/>
                </a:moveTo>
                <a:cubicBezTo>
                  <a:pt x="518642" y="341196"/>
                  <a:pt x="528437" y="354256"/>
                  <a:pt x="528437" y="370582"/>
                </a:cubicBezTo>
                <a:cubicBezTo>
                  <a:pt x="528437" y="386363"/>
                  <a:pt x="518642" y="399967"/>
                  <a:pt x="499051" y="399423"/>
                </a:cubicBezTo>
                <a:cubicBezTo>
                  <a:pt x="481094" y="399423"/>
                  <a:pt x="470210" y="387995"/>
                  <a:pt x="470210" y="370037"/>
                </a:cubicBezTo>
                <a:cubicBezTo>
                  <a:pt x="470754" y="352624"/>
                  <a:pt x="481638" y="341740"/>
                  <a:pt x="499596" y="342284"/>
                </a:cubicBezTo>
                <a:close/>
                <a:moveTo>
                  <a:pt x="663392" y="337387"/>
                </a:moveTo>
                <a:cubicBezTo>
                  <a:pt x="680262" y="337387"/>
                  <a:pt x="697675" y="354801"/>
                  <a:pt x="697131" y="371126"/>
                </a:cubicBezTo>
                <a:cubicBezTo>
                  <a:pt x="696043" y="390172"/>
                  <a:pt x="682982" y="404321"/>
                  <a:pt x="662304" y="404321"/>
                </a:cubicBezTo>
                <a:cubicBezTo>
                  <a:pt x="643258" y="405953"/>
                  <a:pt x="629109" y="389084"/>
                  <a:pt x="629109" y="371126"/>
                </a:cubicBezTo>
                <a:cubicBezTo>
                  <a:pt x="629109" y="352624"/>
                  <a:pt x="645434" y="337387"/>
                  <a:pt x="663392" y="337387"/>
                </a:cubicBezTo>
                <a:close/>
                <a:moveTo>
                  <a:pt x="825556" y="332489"/>
                </a:moveTo>
                <a:cubicBezTo>
                  <a:pt x="847323" y="333577"/>
                  <a:pt x="864193" y="349358"/>
                  <a:pt x="864737" y="370037"/>
                </a:cubicBezTo>
                <a:cubicBezTo>
                  <a:pt x="864193" y="391260"/>
                  <a:pt x="847323" y="409218"/>
                  <a:pt x="826645" y="409218"/>
                </a:cubicBezTo>
                <a:cubicBezTo>
                  <a:pt x="808687" y="412483"/>
                  <a:pt x="788008" y="387995"/>
                  <a:pt x="787464" y="371126"/>
                </a:cubicBezTo>
                <a:cubicBezTo>
                  <a:pt x="787464" y="353712"/>
                  <a:pt x="808687" y="331945"/>
                  <a:pt x="825556" y="332489"/>
                </a:cubicBezTo>
                <a:close/>
                <a:moveTo>
                  <a:pt x="989898" y="328680"/>
                </a:moveTo>
                <a:cubicBezTo>
                  <a:pt x="1013297" y="329224"/>
                  <a:pt x="1030167" y="347182"/>
                  <a:pt x="1031255" y="371126"/>
                </a:cubicBezTo>
                <a:cubicBezTo>
                  <a:pt x="1029623" y="396702"/>
                  <a:pt x="1010576" y="413027"/>
                  <a:pt x="989354" y="413027"/>
                </a:cubicBezTo>
                <a:cubicBezTo>
                  <a:pt x="964866" y="412483"/>
                  <a:pt x="946908" y="393981"/>
                  <a:pt x="947452" y="370037"/>
                </a:cubicBezTo>
                <a:cubicBezTo>
                  <a:pt x="947996" y="346094"/>
                  <a:pt x="964866" y="328680"/>
                  <a:pt x="989898" y="328680"/>
                </a:cubicBezTo>
                <a:close/>
                <a:moveTo>
                  <a:pt x="1153150" y="326504"/>
                </a:moveTo>
                <a:cubicBezTo>
                  <a:pt x="1177094" y="326504"/>
                  <a:pt x="1197228" y="347727"/>
                  <a:pt x="1197228" y="370582"/>
                </a:cubicBezTo>
                <a:cubicBezTo>
                  <a:pt x="1197228" y="392894"/>
                  <a:pt x="1176550" y="417925"/>
                  <a:pt x="1152606" y="414661"/>
                </a:cubicBezTo>
                <a:cubicBezTo>
                  <a:pt x="1130295" y="417925"/>
                  <a:pt x="1107984" y="393982"/>
                  <a:pt x="1108528" y="370038"/>
                </a:cubicBezTo>
                <a:cubicBezTo>
                  <a:pt x="1109072" y="347727"/>
                  <a:pt x="1129751" y="326504"/>
                  <a:pt x="1153150" y="326504"/>
                </a:cubicBezTo>
                <a:close/>
                <a:moveTo>
                  <a:pt x="1317492" y="323239"/>
                </a:moveTo>
                <a:cubicBezTo>
                  <a:pt x="1341979" y="322151"/>
                  <a:pt x="1367012" y="348271"/>
                  <a:pt x="1364835" y="372215"/>
                </a:cubicBezTo>
                <a:cubicBezTo>
                  <a:pt x="1361026" y="399968"/>
                  <a:pt x="1344700" y="416837"/>
                  <a:pt x="1314771" y="419014"/>
                </a:cubicBezTo>
                <a:cubicBezTo>
                  <a:pt x="1286474" y="415205"/>
                  <a:pt x="1267972" y="398879"/>
                  <a:pt x="1268516" y="370582"/>
                </a:cubicBezTo>
                <a:cubicBezTo>
                  <a:pt x="1268516" y="341197"/>
                  <a:pt x="1288650" y="324327"/>
                  <a:pt x="1317492" y="323239"/>
                </a:cubicBezTo>
                <a:close/>
                <a:moveTo>
                  <a:pt x="1479112" y="320517"/>
                </a:moveTo>
                <a:cubicBezTo>
                  <a:pt x="1503600" y="319973"/>
                  <a:pt x="1530265" y="343917"/>
                  <a:pt x="1529720" y="371670"/>
                </a:cubicBezTo>
                <a:cubicBezTo>
                  <a:pt x="1528632" y="395069"/>
                  <a:pt x="1506321" y="423366"/>
                  <a:pt x="1478568" y="420101"/>
                </a:cubicBezTo>
                <a:cubicBezTo>
                  <a:pt x="1452447" y="422822"/>
                  <a:pt x="1429592" y="397246"/>
                  <a:pt x="1429592" y="370037"/>
                </a:cubicBezTo>
                <a:cubicBezTo>
                  <a:pt x="1429592" y="342284"/>
                  <a:pt x="1455713" y="320517"/>
                  <a:pt x="1479112" y="320517"/>
                </a:cubicBezTo>
                <a:close/>
                <a:moveTo>
                  <a:pt x="1642364" y="318341"/>
                </a:moveTo>
                <a:cubicBezTo>
                  <a:pt x="1670661" y="318341"/>
                  <a:pt x="1692973" y="339020"/>
                  <a:pt x="1695694" y="370582"/>
                </a:cubicBezTo>
                <a:cubicBezTo>
                  <a:pt x="1696238" y="397791"/>
                  <a:pt x="1671206" y="423367"/>
                  <a:pt x="1643453" y="424455"/>
                </a:cubicBezTo>
                <a:cubicBezTo>
                  <a:pt x="1616788" y="425544"/>
                  <a:pt x="1589035" y="398335"/>
                  <a:pt x="1589035" y="371670"/>
                </a:cubicBezTo>
                <a:cubicBezTo>
                  <a:pt x="1589035" y="345006"/>
                  <a:pt x="1615155" y="317797"/>
                  <a:pt x="1642364" y="318341"/>
                </a:cubicBezTo>
                <a:close/>
                <a:moveTo>
                  <a:pt x="90919" y="273718"/>
                </a:moveTo>
                <a:cubicBezTo>
                  <a:pt x="96361" y="273174"/>
                  <a:pt x="106156" y="282425"/>
                  <a:pt x="106700" y="288411"/>
                </a:cubicBezTo>
                <a:cubicBezTo>
                  <a:pt x="106700" y="294941"/>
                  <a:pt x="97993" y="303648"/>
                  <a:pt x="91463" y="303648"/>
                </a:cubicBezTo>
                <a:cubicBezTo>
                  <a:pt x="84933" y="303648"/>
                  <a:pt x="76226" y="294941"/>
                  <a:pt x="76770" y="288411"/>
                </a:cubicBezTo>
                <a:cubicBezTo>
                  <a:pt x="76770" y="283513"/>
                  <a:pt x="86021" y="274262"/>
                  <a:pt x="90919" y="273718"/>
                </a:cubicBezTo>
                <a:close/>
                <a:moveTo>
                  <a:pt x="254716" y="267733"/>
                </a:moveTo>
                <a:cubicBezTo>
                  <a:pt x="267776" y="267733"/>
                  <a:pt x="276483" y="276440"/>
                  <a:pt x="276483" y="288956"/>
                </a:cubicBezTo>
                <a:cubicBezTo>
                  <a:pt x="276483" y="301472"/>
                  <a:pt x="266688" y="311811"/>
                  <a:pt x="254172" y="311811"/>
                </a:cubicBezTo>
                <a:cubicBezTo>
                  <a:pt x="243289" y="311811"/>
                  <a:pt x="232405" y="300384"/>
                  <a:pt x="232405" y="289500"/>
                </a:cubicBezTo>
                <a:cubicBezTo>
                  <a:pt x="232405" y="276984"/>
                  <a:pt x="242744" y="267733"/>
                  <a:pt x="254716" y="267733"/>
                </a:cubicBezTo>
                <a:close/>
                <a:moveTo>
                  <a:pt x="1941117" y="263202"/>
                </a:moveTo>
                <a:cubicBezTo>
                  <a:pt x="1937852" y="261570"/>
                  <a:pt x="1936219" y="263202"/>
                  <a:pt x="1936219" y="266467"/>
                </a:cubicBezTo>
                <a:cubicBezTo>
                  <a:pt x="1936763" y="268644"/>
                  <a:pt x="1937852" y="270276"/>
                  <a:pt x="1938396" y="272453"/>
                </a:cubicBezTo>
                <a:cubicBezTo>
                  <a:pt x="1944382" y="290955"/>
                  <a:pt x="1943838" y="308913"/>
                  <a:pt x="1932954" y="325782"/>
                </a:cubicBezTo>
                <a:cubicBezTo>
                  <a:pt x="1931866" y="327415"/>
                  <a:pt x="1931866" y="329047"/>
                  <a:pt x="1930777" y="331224"/>
                </a:cubicBezTo>
                <a:cubicBezTo>
                  <a:pt x="1932410" y="331224"/>
                  <a:pt x="1935131" y="331224"/>
                  <a:pt x="1936219" y="330136"/>
                </a:cubicBezTo>
                <a:cubicBezTo>
                  <a:pt x="1945470" y="323061"/>
                  <a:pt x="1955265" y="320885"/>
                  <a:pt x="1966693" y="320340"/>
                </a:cubicBezTo>
                <a:cubicBezTo>
                  <a:pt x="1978121" y="319796"/>
                  <a:pt x="1989004" y="323061"/>
                  <a:pt x="1998799" y="328503"/>
                </a:cubicBezTo>
                <a:cubicBezTo>
                  <a:pt x="2000432" y="329047"/>
                  <a:pt x="2001520" y="329592"/>
                  <a:pt x="2003153" y="330136"/>
                </a:cubicBezTo>
                <a:cubicBezTo>
                  <a:pt x="2002609" y="328503"/>
                  <a:pt x="2002609" y="326326"/>
                  <a:pt x="2001520" y="324694"/>
                </a:cubicBezTo>
                <a:cubicBezTo>
                  <a:pt x="1999344" y="319796"/>
                  <a:pt x="1995534" y="314899"/>
                  <a:pt x="1994446" y="309457"/>
                </a:cubicBezTo>
                <a:cubicBezTo>
                  <a:pt x="1992269" y="295308"/>
                  <a:pt x="1990093" y="281160"/>
                  <a:pt x="1998255" y="267555"/>
                </a:cubicBezTo>
                <a:cubicBezTo>
                  <a:pt x="2000432" y="267555"/>
                  <a:pt x="2000432" y="265923"/>
                  <a:pt x="2000976" y="263746"/>
                </a:cubicBezTo>
                <a:cubicBezTo>
                  <a:pt x="1998799" y="263746"/>
                  <a:pt x="1996623" y="262658"/>
                  <a:pt x="1995534" y="263746"/>
                </a:cubicBezTo>
                <a:cubicBezTo>
                  <a:pt x="1977577" y="272997"/>
                  <a:pt x="1959075" y="272997"/>
                  <a:pt x="1941117" y="263202"/>
                </a:cubicBezTo>
                <a:close/>
                <a:moveTo>
                  <a:pt x="417425" y="262291"/>
                </a:moveTo>
                <a:cubicBezTo>
                  <a:pt x="434839" y="262291"/>
                  <a:pt x="445178" y="272086"/>
                  <a:pt x="445178" y="288956"/>
                </a:cubicBezTo>
                <a:cubicBezTo>
                  <a:pt x="445178" y="305825"/>
                  <a:pt x="434839" y="316164"/>
                  <a:pt x="417969" y="317253"/>
                </a:cubicBezTo>
                <a:cubicBezTo>
                  <a:pt x="404909" y="317797"/>
                  <a:pt x="389672" y="306369"/>
                  <a:pt x="390216" y="290044"/>
                </a:cubicBezTo>
                <a:cubicBezTo>
                  <a:pt x="391305" y="272086"/>
                  <a:pt x="400011" y="262291"/>
                  <a:pt x="417425" y="262291"/>
                </a:cubicBezTo>
                <a:close/>
                <a:moveTo>
                  <a:pt x="580678" y="256304"/>
                </a:moveTo>
                <a:cubicBezTo>
                  <a:pt x="596459" y="255760"/>
                  <a:pt x="616049" y="273174"/>
                  <a:pt x="613872" y="288955"/>
                </a:cubicBezTo>
                <a:cubicBezTo>
                  <a:pt x="615505" y="304736"/>
                  <a:pt x="598635" y="322150"/>
                  <a:pt x="581222" y="322150"/>
                </a:cubicBezTo>
                <a:cubicBezTo>
                  <a:pt x="564352" y="322150"/>
                  <a:pt x="548571" y="308001"/>
                  <a:pt x="548027" y="289499"/>
                </a:cubicBezTo>
                <a:cubicBezTo>
                  <a:pt x="547483" y="272086"/>
                  <a:pt x="565441" y="256849"/>
                  <a:pt x="580678" y="256304"/>
                </a:cubicBezTo>
                <a:close/>
                <a:moveTo>
                  <a:pt x="743930" y="251951"/>
                </a:moveTo>
                <a:cubicBezTo>
                  <a:pt x="764609" y="251951"/>
                  <a:pt x="782566" y="268820"/>
                  <a:pt x="782022" y="289499"/>
                </a:cubicBezTo>
                <a:cubicBezTo>
                  <a:pt x="781478" y="311266"/>
                  <a:pt x="765153" y="326503"/>
                  <a:pt x="744474" y="326503"/>
                </a:cubicBezTo>
                <a:cubicBezTo>
                  <a:pt x="723795" y="326503"/>
                  <a:pt x="708014" y="311266"/>
                  <a:pt x="707470" y="289499"/>
                </a:cubicBezTo>
                <a:cubicBezTo>
                  <a:pt x="706926" y="271541"/>
                  <a:pt x="722163" y="252495"/>
                  <a:pt x="743930" y="251951"/>
                </a:cubicBezTo>
                <a:close/>
                <a:moveTo>
                  <a:pt x="907183" y="249775"/>
                </a:moveTo>
                <a:cubicBezTo>
                  <a:pt x="929494" y="249775"/>
                  <a:pt x="946908" y="263924"/>
                  <a:pt x="947452" y="289500"/>
                </a:cubicBezTo>
                <a:cubicBezTo>
                  <a:pt x="947996" y="311811"/>
                  <a:pt x="931127" y="330313"/>
                  <a:pt x="908271" y="329225"/>
                </a:cubicBezTo>
                <a:cubicBezTo>
                  <a:pt x="885960" y="330857"/>
                  <a:pt x="868002" y="312355"/>
                  <a:pt x="867458" y="290044"/>
                </a:cubicBezTo>
                <a:cubicBezTo>
                  <a:pt x="867458" y="266100"/>
                  <a:pt x="884872" y="249775"/>
                  <a:pt x="907183" y="249775"/>
                </a:cubicBezTo>
                <a:close/>
                <a:moveTo>
                  <a:pt x="1070435" y="245965"/>
                </a:moveTo>
                <a:cubicBezTo>
                  <a:pt x="1093291" y="245421"/>
                  <a:pt x="1116146" y="264467"/>
                  <a:pt x="1114513" y="290043"/>
                </a:cubicBezTo>
                <a:cubicBezTo>
                  <a:pt x="1115602" y="312899"/>
                  <a:pt x="1092202" y="334122"/>
                  <a:pt x="1069347" y="333578"/>
                </a:cubicBezTo>
                <a:cubicBezTo>
                  <a:pt x="1047036" y="333034"/>
                  <a:pt x="1026357" y="311266"/>
                  <a:pt x="1026357" y="288955"/>
                </a:cubicBezTo>
                <a:cubicBezTo>
                  <a:pt x="1026901" y="268276"/>
                  <a:pt x="1045403" y="245965"/>
                  <a:pt x="1070435" y="245965"/>
                </a:cubicBezTo>
                <a:close/>
                <a:moveTo>
                  <a:pt x="1233689" y="241613"/>
                </a:moveTo>
                <a:cubicBezTo>
                  <a:pt x="1257632" y="241068"/>
                  <a:pt x="1281032" y="263924"/>
                  <a:pt x="1282120" y="288412"/>
                </a:cubicBezTo>
                <a:cubicBezTo>
                  <a:pt x="1282665" y="312900"/>
                  <a:pt x="1260898" y="336299"/>
                  <a:pt x="1235321" y="335755"/>
                </a:cubicBezTo>
                <a:cubicBezTo>
                  <a:pt x="1206480" y="335211"/>
                  <a:pt x="1190155" y="318886"/>
                  <a:pt x="1187434" y="289500"/>
                </a:cubicBezTo>
                <a:cubicBezTo>
                  <a:pt x="1184713" y="266100"/>
                  <a:pt x="1208657" y="242701"/>
                  <a:pt x="1233689" y="241613"/>
                </a:cubicBezTo>
                <a:close/>
                <a:moveTo>
                  <a:pt x="1397485" y="238891"/>
                </a:moveTo>
                <a:cubicBezTo>
                  <a:pt x="1421973" y="237259"/>
                  <a:pt x="1448638" y="264467"/>
                  <a:pt x="1448094" y="288955"/>
                </a:cubicBezTo>
                <a:cubicBezTo>
                  <a:pt x="1447005" y="312355"/>
                  <a:pt x="1424150" y="341196"/>
                  <a:pt x="1398029" y="338475"/>
                </a:cubicBezTo>
                <a:cubicBezTo>
                  <a:pt x="1372453" y="340652"/>
                  <a:pt x="1347421" y="315620"/>
                  <a:pt x="1348509" y="289499"/>
                </a:cubicBezTo>
                <a:cubicBezTo>
                  <a:pt x="1349598" y="261202"/>
                  <a:pt x="1369732" y="240524"/>
                  <a:pt x="1397485" y="238891"/>
                </a:cubicBezTo>
                <a:close/>
                <a:moveTo>
                  <a:pt x="1559650" y="237258"/>
                </a:moveTo>
                <a:cubicBezTo>
                  <a:pt x="1590668" y="236170"/>
                  <a:pt x="1611891" y="259570"/>
                  <a:pt x="1613523" y="288955"/>
                </a:cubicBezTo>
                <a:cubicBezTo>
                  <a:pt x="1613523" y="316164"/>
                  <a:pt x="1587403" y="342829"/>
                  <a:pt x="1560738" y="342829"/>
                </a:cubicBezTo>
                <a:cubicBezTo>
                  <a:pt x="1534618" y="342829"/>
                  <a:pt x="1505776" y="315620"/>
                  <a:pt x="1507953" y="289499"/>
                </a:cubicBezTo>
                <a:cubicBezTo>
                  <a:pt x="1510130" y="261202"/>
                  <a:pt x="1526455" y="238347"/>
                  <a:pt x="1559650" y="237258"/>
                </a:cubicBezTo>
                <a:close/>
                <a:moveTo>
                  <a:pt x="9837" y="198078"/>
                </a:moveTo>
                <a:cubicBezTo>
                  <a:pt x="14190" y="198078"/>
                  <a:pt x="19632" y="202976"/>
                  <a:pt x="19632" y="207873"/>
                </a:cubicBezTo>
                <a:cubicBezTo>
                  <a:pt x="19632" y="212227"/>
                  <a:pt x="14190" y="217668"/>
                  <a:pt x="10381" y="218213"/>
                </a:cubicBezTo>
                <a:cubicBezTo>
                  <a:pt x="5483" y="218757"/>
                  <a:pt x="-503" y="212771"/>
                  <a:pt x="42" y="207873"/>
                </a:cubicBezTo>
                <a:cubicBezTo>
                  <a:pt x="42" y="202976"/>
                  <a:pt x="5483" y="198078"/>
                  <a:pt x="9837" y="198078"/>
                </a:cubicBezTo>
                <a:close/>
                <a:moveTo>
                  <a:pt x="173090" y="187739"/>
                </a:moveTo>
                <a:cubicBezTo>
                  <a:pt x="183429" y="188283"/>
                  <a:pt x="192136" y="196990"/>
                  <a:pt x="192136" y="207329"/>
                </a:cubicBezTo>
                <a:cubicBezTo>
                  <a:pt x="192136" y="217669"/>
                  <a:pt x="182341" y="228008"/>
                  <a:pt x="172546" y="227464"/>
                </a:cubicBezTo>
                <a:cubicBezTo>
                  <a:pt x="163839" y="226920"/>
                  <a:pt x="154588" y="217669"/>
                  <a:pt x="154044" y="208418"/>
                </a:cubicBezTo>
                <a:cubicBezTo>
                  <a:pt x="153500" y="198078"/>
                  <a:pt x="162751" y="187739"/>
                  <a:pt x="173090" y="187739"/>
                </a:cubicBezTo>
                <a:close/>
                <a:moveTo>
                  <a:pt x="336887" y="182297"/>
                </a:moveTo>
                <a:cubicBezTo>
                  <a:pt x="350491" y="182841"/>
                  <a:pt x="361919" y="191548"/>
                  <a:pt x="363007" y="207329"/>
                </a:cubicBezTo>
                <a:cubicBezTo>
                  <a:pt x="363551" y="219845"/>
                  <a:pt x="349947" y="233449"/>
                  <a:pt x="336887" y="233994"/>
                </a:cubicBezTo>
                <a:cubicBezTo>
                  <a:pt x="324371" y="233994"/>
                  <a:pt x="311311" y="221478"/>
                  <a:pt x="310766" y="208961"/>
                </a:cubicBezTo>
                <a:cubicBezTo>
                  <a:pt x="310222" y="195357"/>
                  <a:pt x="323282" y="181753"/>
                  <a:pt x="336887" y="182297"/>
                </a:cubicBezTo>
                <a:close/>
                <a:moveTo>
                  <a:pt x="1856225" y="180487"/>
                </a:moveTo>
                <a:cubicBezTo>
                  <a:pt x="1856225" y="182664"/>
                  <a:pt x="1855137" y="184841"/>
                  <a:pt x="1855681" y="185929"/>
                </a:cubicBezTo>
                <a:cubicBezTo>
                  <a:pt x="1863844" y="206064"/>
                  <a:pt x="1863844" y="226198"/>
                  <a:pt x="1851872" y="244700"/>
                </a:cubicBezTo>
                <a:cubicBezTo>
                  <a:pt x="1851328" y="245788"/>
                  <a:pt x="1851328" y="246877"/>
                  <a:pt x="1851328" y="247965"/>
                </a:cubicBezTo>
                <a:cubicBezTo>
                  <a:pt x="1852416" y="247965"/>
                  <a:pt x="1854049" y="247965"/>
                  <a:pt x="1854593" y="247421"/>
                </a:cubicBezTo>
                <a:cubicBezTo>
                  <a:pt x="1868197" y="237082"/>
                  <a:pt x="1883434" y="237082"/>
                  <a:pt x="1899215" y="238714"/>
                </a:cubicBezTo>
                <a:cubicBezTo>
                  <a:pt x="1904113" y="239258"/>
                  <a:pt x="1909010" y="241979"/>
                  <a:pt x="1913908" y="243067"/>
                </a:cubicBezTo>
                <a:cubicBezTo>
                  <a:pt x="1915541" y="243612"/>
                  <a:pt x="1917173" y="242523"/>
                  <a:pt x="1918806" y="242523"/>
                </a:cubicBezTo>
                <a:cubicBezTo>
                  <a:pt x="1918806" y="240891"/>
                  <a:pt x="1918806" y="239258"/>
                  <a:pt x="1918261" y="238170"/>
                </a:cubicBezTo>
                <a:cubicBezTo>
                  <a:pt x="1908466" y="220756"/>
                  <a:pt x="1910099" y="203887"/>
                  <a:pt x="1917173" y="185929"/>
                </a:cubicBezTo>
                <a:cubicBezTo>
                  <a:pt x="1917717" y="184297"/>
                  <a:pt x="1917717" y="183208"/>
                  <a:pt x="1918261" y="181576"/>
                </a:cubicBezTo>
                <a:cubicBezTo>
                  <a:pt x="1916629" y="182120"/>
                  <a:pt x="1914996" y="182120"/>
                  <a:pt x="1913908" y="182664"/>
                </a:cubicBezTo>
                <a:cubicBezTo>
                  <a:pt x="1895950" y="189738"/>
                  <a:pt x="1877992" y="190827"/>
                  <a:pt x="1860579" y="180487"/>
                </a:cubicBezTo>
                <a:cubicBezTo>
                  <a:pt x="1858946" y="181031"/>
                  <a:pt x="1857858" y="181031"/>
                  <a:pt x="1856225" y="180487"/>
                </a:cubicBezTo>
                <a:close/>
                <a:moveTo>
                  <a:pt x="499595" y="175767"/>
                </a:moveTo>
                <a:cubicBezTo>
                  <a:pt x="514832" y="175767"/>
                  <a:pt x="531702" y="193181"/>
                  <a:pt x="531158" y="207874"/>
                </a:cubicBezTo>
                <a:cubicBezTo>
                  <a:pt x="530613" y="223110"/>
                  <a:pt x="513744" y="239980"/>
                  <a:pt x="498507" y="238347"/>
                </a:cubicBezTo>
                <a:cubicBezTo>
                  <a:pt x="479461" y="236715"/>
                  <a:pt x="469666" y="224743"/>
                  <a:pt x="468033" y="207329"/>
                </a:cubicBezTo>
                <a:cubicBezTo>
                  <a:pt x="466945" y="192636"/>
                  <a:pt x="484903" y="175767"/>
                  <a:pt x="499595" y="175767"/>
                </a:cubicBezTo>
                <a:close/>
                <a:moveTo>
                  <a:pt x="662304" y="173046"/>
                </a:moveTo>
                <a:cubicBezTo>
                  <a:pt x="683527" y="171958"/>
                  <a:pt x="698220" y="189916"/>
                  <a:pt x="697676" y="207873"/>
                </a:cubicBezTo>
                <a:cubicBezTo>
                  <a:pt x="697131" y="227464"/>
                  <a:pt x="684615" y="243245"/>
                  <a:pt x="662304" y="242156"/>
                </a:cubicBezTo>
                <a:cubicBezTo>
                  <a:pt x="639993" y="241612"/>
                  <a:pt x="628565" y="229096"/>
                  <a:pt x="628021" y="207873"/>
                </a:cubicBezTo>
                <a:cubicBezTo>
                  <a:pt x="628021" y="187739"/>
                  <a:pt x="642714" y="172502"/>
                  <a:pt x="662304" y="173046"/>
                </a:cubicBezTo>
                <a:close/>
                <a:moveTo>
                  <a:pt x="826645" y="168148"/>
                </a:moveTo>
                <a:cubicBezTo>
                  <a:pt x="844602" y="168148"/>
                  <a:pt x="867458" y="187194"/>
                  <a:pt x="864737" y="207329"/>
                </a:cubicBezTo>
                <a:cubicBezTo>
                  <a:pt x="867458" y="229096"/>
                  <a:pt x="844058" y="247054"/>
                  <a:pt x="826100" y="247054"/>
                </a:cubicBezTo>
                <a:cubicBezTo>
                  <a:pt x="808687" y="247054"/>
                  <a:pt x="787464" y="228552"/>
                  <a:pt x="787464" y="207873"/>
                </a:cubicBezTo>
                <a:cubicBezTo>
                  <a:pt x="787464" y="187194"/>
                  <a:pt x="807054" y="168148"/>
                  <a:pt x="826645" y="168148"/>
                </a:cubicBezTo>
                <a:close/>
                <a:moveTo>
                  <a:pt x="987721" y="164883"/>
                </a:moveTo>
                <a:cubicBezTo>
                  <a:pt x="1012209" y="164339"/>
                  <a:pt x="1030711" y="181753"/>
                  <a:pt x="1031799" y="207329"/>
                </a:cubicBezTo>
                <a:cubicBezTo>
                  <a:pt x="1031255" y="232361"/>
                  <a:pt x="1011665" y="250319"/>
                  <a:pt x="988809" y="250319"/>
                </a:cubicBezTo>
                <a:cubicBezTo>
                  <a:pt x="965954" y="250319"/>
                  <a:pt x="946364" y="231273"/>
                  <a:pt x="945819" y="208417"/>
                </a:cubicBezTo>
                <a:cubicBezTo>
                  <a:pt x="945275" y="185018"/>
                  <a:pt x="962689" y="165428"/>
                  <a:pt x="987721" y="164883"/>
                </a:cubicBezTo>
                <a:close/>
                <a:moveTo>
                  <a:pt x="1153150" y="162707"/>
                </a:moveTo>
                <a:cubicBezTo>
                  <a:pt x="1177638" y="161619"/>
                  <a:pt x="1197772" y="180665"/>
                  <a:pt x="1197772" y="207874"/>
                </a:cubicBezTo>
                <a:cubicBezTo>
                  <a:pt x="1197772" y="235083"/>
                  <a:pt x="1176005" y="253584"/>
                  <a:pt x="1151517" y="253584"/>
                </a:cubicBezTo>
                <a:cubicBezTo>
                  <a:pt x="1128118" y="253040"/>
                  <a:pt x="1106895" y="234538"/>
                  <a:pt x="1107439" y="207329"/>
                </a:cubicBezTo>
                <a:cubicBezTo>
                  <a:pt x="1107983" y="179576"/>
                  <a:pt x="1129206" y="161075"/>
                  <a:pt x="1153150" y="162707"/>
                </a:cubicBezTo>
                <a:close/>
                <a:moveTo>
                  <a:pt x="1315315" y="158353"/>
                </a:moveTo>
                <a:cubicBezTo>
                  <a:pt x="1341435" y="156177"/>
                  <a:pt x="1365923" y="184474"/>
                  <a:pt x="1365379" y="206785"/>
                </a:cubicBezTo>
                <a:cubicBezTo>
                  <a:pt x="1365379" y="229640"/>
                  <a:pt x="1344156" y="256849"/>
                  <a:pt x="1315859" y="256305"/>
                </a:cubicBezTo>
                <a:cubicBezTo>
                  <a:pt x="1290283" y="256305"/>
                  <a:pt x="1267427" y="233994"/>
                  <a:pt x="1266883" y="207873"/>
                </a:cubicBezTo>
                <a:cubicBezTo>
                  <a:pt x="1265795" y="181209"/>
                  <a:pt x="1292460" y="157265"/>
                  <a:pt x="1315315" y="158353"/>
                </a:cubicBezTo>
                <a:close/>
                <a:moveTo>
                  <a:pt x="1478567" y="156721"/>
                </a:moveTo>
                <a:cubicBezTo>
                  <a:pt x="1510129" y="156721"/>
                  <a:pt x="1530264" y="180665"/>
                  <a:pt x="1529720" y="207329"/>
                </a:cubicBezTo>
                <a:cubicBezTo>
                  <a:pt x="1530264" y="236715"/>
                  <a:pt x="1510129" y="258482"/>
                  <a:pt x="1478567" y="258482"/>
                </a:cubicBezTo>
                <a:cubicBezTo>
                  <a:pt x="1449182" y="257938"/>
                  <a:pt x="1428503" y="238892"/>
                  <a:pt x="1427959" y="207874"/>
                </a:cubicBezTo>
                <a:cubicBezTo>
                  <a:pt x="1427415" y="179576"/>
                  <a:pt x="1447549" y="156721"/>
                  <a:pt x="1478567" y="156721"/>
                </a:cubicBezTo>
                <a:close/>
                <a:moveTo>
                  <a:pt x="1644541" y="153456"/>
                </a:moveTo>
                <a:cubicBezTo>
                  <a:pt x="1672294" y="154544"/>
                  <a:pt x="1697870" y="180665"/>
                  <a:pt x="1697326" y="209506"/>
                </a:cubicBezTo>
                <a:cubicBezTo>
                  <a:pt x="1696782" y="238347"/>
                  <a:pt x="1669573" y="263924"/>
                  <a:pt x="1641276" y="262835"/>
                </a:cubicBezTo>
                <a:cubicBezTo>
                  <a:pt x="1612979" y="261203"/>
                  <a:pt x="1587402" y="236715"/>
                  <a:pt x="1587947" y="206785"/>
                </a:cubicBezTo>
                <a:cubicBezTo>
                  <a:pt x="1587947" y="180121"/>
                  <a:pt x="1613523" y="152368"/>
                  <a:pt x="1644541" y="153456"/>
                </a:cubicBezTo>
                <a:close/>
                <a:moveTo>
                  <a:pt x="91463" y="109922"/>
                </a:moveTo>
                <a:cubicBezTo>
                  <a:pt x="97993" y="109922"/>
                  <a:pt x="107244" y="119173"/>
                  <a:pt x="107244" y="126247"/>
                </a:cubicBezTo>
                <a:cubicBezTo>
                  <a:pt x="107788" y="132777"/>
                  <a:pt x="98537" y="142028"/>
                  <a:pt x="91463" y="142028"/>
                </a:cubicBezTo>
                <a:cubicBezTo>
                  <a:pt x="83845" y="142028"/>
                  <a:pt x="75682" y="133866"/>
                  <a:pt x="75682" y="126247"/>
                </a:cubicBezTo>
                <a:cubicBezTo>
                  <a:pt x="75682" y="118629"/>
                  <a:pt x="84389" y="109922"/>
                  <a:pt x="91463" y="109922"/>
                </a:cubicBezTo>
                <a:close/>
                <a:moveTo>
                  <a:pt x="1942341" y="104915"/>
                </a:moveTo>
                <a:cubicBezTo>
                  <a:pt x="1941389" y="105799"/>
                  <a:pt x="1941389" y="107840"/>
                  <a:pt x="1942205" y="111377"/>
                </a:cubicBezTo>
                <a:cubicBezTo>
                  <a:pt x="1943294" y="118451"/>
                  <a:pt x="1944926" y="124437"/>
                  <a:pt x="1946559" y="131511"/>
                </a:cubicBezTo>
                <a:cubicBezTo>
                  <a:pt x="1944382" y="139674"/>
                  <a:pt x="1941661" y="148381"/>
                  <a:pt x="1939484" y="157088"/>
                </a:cubicBezTo>
                <a:cubicBezTo>
                  <a:pt x="1939484" y="158176"/>
                  <a:pt x="1941117" y="160353"/>
                  <a:pt x="1941117" y="160353"/>
                </a:cubicBezTo>
                <a:cubicBezTo>
                  <a:pt x="1955810" y="154367"/>
                  <a:pt x="1971046" y="150558"/>
                  <a:pt x="1986828" y="157088"/>
                </a:cubicBezTo>
                <a:cubicBezTo>
                  <a:pt x="1987372" y="157088"/>
                  <a:pt x="1987916" y="157088"/>
                  <a:pt x="1987916" y="157088"/>
                </a:cubicBezTo>
                <a:cubicBezTo>
                  <a:pt x="1994990" y="157632"/>
                  <a:pt x="1996623" y="155999"/>
                  <a:pt x="1993902" y="150013"/>
                </a:cubicBezTo>
                <a:cubicBezTo>
                  <a:pt x="1988460" y="136409"/>
                  <a:pt x="1988460" y="123349"/>
                  <a:pt x="1993902" y="109744"/>
                </a:cubicBezTo>
                <a:cubicBezTo>
                  <a:pt x="1995534" y="105935"/>
                  <a:pt x="1994446" y="103214"/>
                  <a:pt x="1989004" y="105391"/>
                </a:cubicBezTo>
                <a:cubicBezTo>
                  <a:pt x="1975400" y="109744"/>
                  <a:pt x="1961796" y="109744"/>
                  <a:pt x="1948191" y="105391"/>
                </a:cubicBezTo>
                <a:cubicBezTo>
                  <a:pt x="1945198" y="104303"/>
                  <a:pt x="1943294" y="104031"/>
                  <a:pt x="1942341" y="104915"/>
                </a:cubicBezTo>
                <a:close/>
                <a:moveTo>
                  <a:pt x="255804" y="103392"/>
                </a:moveTo>
                <a:cubicBezTo>
                  <a:pt x="269409" y="103392"/>
                  <a:pt x="277571" y="112643"/>
                  <a:pt x="277571" y="126791"/>
                </a:cubicBezTo>
                <a:cubicBezTo>
                  <a:pt x="277027" y="139852"/>
                  <a:pt x="267776" y="148558"/>
                  <a:pt x="254172" y="148014"/>
                </a:cubicBezTo>
                <a:cubicBezTo>
                  <a:pt x="241112" y="148014"/>
                  <a:pt x="231861" y="138763"/>
                  <a:pt x="232405" y="125159"/>
                </a:cubicBezTo>
                <a:cubicBezTo>
                  <a:pt x="232405" y="112099"/>
                  <a:pt x="242200" y="102848"/>
                  <a:pt x="255804" y="103392"/>
                </a:cubicBezTo>
                <a:close/>
                <a:moveTo>
                  <a:pt x="1773511" y="99405"/>
                </a:moveTo>
                <a:cubicBezTo>
                  <a:pt x="1773511" y="102126"/>
                  <a:pt x="1772966" y="104303"/>
                  <a:pt x="1773511" y="107023"/>
                </a:cubicBezTo>
                <a:cubicBezTo>
                  <a:pt x="1776232" y="114098"/>
                  <a:pt x="1778408" y="121716"/>
                  <a:pt x="1780585" y="130423"/>
                </a:cubicBezTo>
                <a:cubicBezTo>
                  <a:pt x="1778408" y="139130"/>
                  <a:pt x="1775687" y="147293"/>
                  <a:pt x="1773511" y="155999"/>
                </a:cubicBezTo>
                <a:cubicBezTo>
                  <a:pt x="1772966" y="157632"/>
                  <a:pt x="1772966" y="160897"/>
                  <a:pt x="1774055" y="161985"/>
                </a:cubicBezTo>
                <a:cubicBezTo>
                  <a:pt x="1775143" y="163074"/>
                  <a:pt x="1778408" y="163074"/>
                  <a:pt x="1780041" y="162529"/>
                </a:cubicBezTo>
                <a:cubicBezTo>
                  <a:pt x="1789836" y="155455"/>
                  <a:pt x="1800719" y="157632"/>
                  <a:pt x="1811059" y="157632"/>
                </a:cubicBezTo>
                <a:cubicBezTo>
                  <a:pt x="1817589" y="157632"/>
                  <a:pt x="1824119" y="156543"/>
                  <a:pt x="1829561" y="161985"/>
                </a:cubicBezTo>
                <a:cubicBezTo>
                  <a:pt x="1830649" y="163074"/>
                  <a:pt x="1834458" y="161985"/>
                  <a:pt x="1836635" y="161985"/>
                </a:cubicBezTo>
                <a:cubicBezTo>
                  <a:pt x="1835547" y="160353"/>
                  <a:pt x="1835002" y="158720"/>
                  <a:pt x="1833914" y="157088"/>
                </a:cubicBezTo>
                <a:cubicBezTo>
                  <a:pt x="1826840" y="139674"/>
                  <a:pt x="1826296" y="121716"/>
                  <a:pt x="1834458" y="104303"/>
                </a:cubicBezTo>
                <a:cubicBezTo>
                  <a:pt x="1835002" y="102670"/>
                  <a:pt x="1835547" y="101038"/>
                  <a:pt x="1835547" y="99405"/>
                </a:cubicBezTo>
                <a:cubicBezTo>
                  <a:pt x="1833914" y="99949"/>
                  <a:pt x="1832282" y="99949"/>
                  <a:pt x="1831193" y="101038"/>
                </a:cubicBezTo>
                <a:cubicBezTo>
                  <a:pt x="1814324" y="109200"/>
                  <a:pt x="1797454" y="109200"/>
                  <a:pt x="1780041" y="101582"/>
                </a:cubicBezTo>
                <a:cubicBezTo>
                  <a:pt x="1777864" y="100493"/>
                  <a:pt x="1775687" y="100493"/>
                  <a:pt x="1773511" y="99405"/>
                </a:cubicBezTo>
                <a:close/>
                <a:moveTo>
                  <a:pt x="417424" y="97950"/>
                </a:moveTo>
                <a:cubicBezTo>
                  <a:pt x="435382" y="97950"/>
                  <a:pt x="445721" y="108289"/>
                  <a:pt x="445721" y="126247"/>
                </a:cubicBezTo>
                <a:cubicBezTo>
                  <a:pt x="445721" y="143661"/>
                  <a:pt x="435382" y="153456"/>
                  <a:pt x="417424" y="153456"/>
                </a:cubicBezTo>
                <a:cubicBezTo>
                  <a:pt x="402187" y="155088"/>
                  <a:pt x="389127" y="141484"/>
                  <a:pt x="390215" y="125159"/>
                </a:cubicBezTo>
                <a:cubicBezTo>
                  <a:pt x="391304" y="107745"/>
                  <a:pt x="400555" y="97950"/>
                  <a:pt x="417424" y="97950"/>
                </a:cubicBezTo>
                <a:close/>
                <a:moveTo>
                  <a:pt x="580677" y="92508"/>
                </a:moveTo>
                <a:cubicBezTo>
                  <a:pt x="599724" y="92508"/>
                  <a:pt x="613328" y="106112"/>
                  <a:pt x="614960" y="125159"/>
                </a:cubicBezTo>
                <a:cubicBezTo>
                  <a:pt x="616049" y="141484"/>
                  <a:pt x="598091" y="161618"/>
                  <a:pt x="581766" y="158353"/>
                </a:cubicBezTo>
                <a:cubicBezTo>
                  <a:pt x="561631" y="158353"/>
                  <a:pt x="548571" y="145293"/>
                  <a:pt x="548571" y="125703"/>
                </a:cubicBezTo>
                <a:cubicBezTo>
                  <a:pt x="548571" y="106657"/>
                  <a:pt x="562175" y="92508"/>
                  <a:pt x="580677" y="92508"/>
                </a:cubicBezTo>
                <a:close/>
                <a:moveTo>
                  <a:pt x="745019" y="88154"/>
                </a:moveTo>
                <a:cubicBezTo>
                  <a:pt x="763521" y="87610"/>
                  <a:pt x="783111" y="107745"/>
                  <a:pt x="782567" y="126791"/>
                </a:cubicBezTo>
                <a:cubicBezTo>
                  <a:pt x="782023" y="147469"/>
                  <a:pt x="761344" y="164339"/>
                  <a:pt x="743930" y="164339"/>
                </a:cubicBezTo>
                <a:cubicBezTo>
                  <a:pt x="723796" y="163795"/>
                  <a:pt x="705838" y="144204"/>
                  <a:pt x="706382" y="125702"/>
                </a:cubicBezTo>
                <a:cubicBezTo>
                  <a:pt x="706926" y="109377"/>
                  <a:pt x="723252" y="87066"/>
                  <a:pt x="745019" y="88154"/>
                </a:cubicBezTo>
                <a:close/>
                <a:moveTo>
                  <a:pt x="1685898" y="84712"/>
                </a:moveTo>
                <a:lnTo>
                  <a:pt x="1685681" y="85147"/>
                </a:lnTo>
                <a:lnTo>
                  <a:pt x="1685354" y="85256"/>
                </a:lnTo>
                <a:cubicBezTo>
                  <a:pt x="1685354" y="85256"/>
                  <a:pt x="1685898" y="84712"/>
                  <a:pt x="1685898" y="84712"/>
                </a:cubicBezTo>
                <a:close/>
                <a:moveTo>
                  <a:pt x="907183" y="84345"/>
                </a:moveTo>
                <a:cubicBezTo>
                  <a:pt x="916978" y="84345"/>
                  <a:pt x="926773" y="87610"/>
                  <a:pt x="934935" y="95228"/>
                </a:cubicBezTo>
                <a:cubicBezTo>
                  <a:pt x="944187" y="103935"/>
                  <a:pt x="946907" y="114819"/>
                  <a:pt x="949628" y="125158"/>
                </a:cubicBezTo>
                <a:cubicBezTo>
                  <a:pt x="946907" y="150190"/>
                  <a:pt x="932759" y="166515"/>
                  <a:pt x="908271" y="167060"/>
                </a:cubicBezTo>
                <a:cubicBezTo>
                  <a:pt x="884871" y="167604"/>
                  <a:pt x="867458" y="150734"/>
                  <a:pt x="866369" y="125702"/>
                </a:cubicBezTo>
                <a:cubicBezTo>
                  <a:pt x="865825" y="103935"/>
                  <a:pt x="884871" y="83801"/>
                  <a:pt x="907183" y="84345"/>
                </a:cubicBezTo>
                <a:close/>
                <a:moveTo>
                  <a:pt x="1070979" y="82169"/>
                </a:moveTo>
                <a:cubicBezTo>
                  <a:pt x="1095467" y="79448"/>
                  <a:pt x="1115602" y="103936"/>
                  <a:pt x="1115602" y="126247"/>
                </a:cubicBezTo>
                <a:cubicBezTo>
                  <a:pt x="1115602" y="148014"/>
                  <a:pt x="1094923" y="170325"/>
                  <a:pt x="1071524" y="170325"/>
                </a:cubicBezTo>
                <a:cubicBezTo>
                  <a:pt x="1047580" y="170325"/>
                  <a:pt x="1026357" y="148558"/>
                  <a:pt x="1026357" y="125703"/>
                </a:cubicBezTo>
                <a:cubicBezTo>
                  <a:pt x="1026357" y="103936"/>
                  <a:pt x="1047036" y="79448"/>
                  <a:pt x="1070979" y="82169"/>
                </a:cubicBezTo>
                <a:close/>
                <a:moveTo>
                  <a:pt x="1684811" y="82168"/>
                </a:moveTo>
                <a:cubicBezTo>
                  <a:pt x="1684811" y="82168"/>
                  <a:pt x="1684266" y="82713"/>
                  <a:pt x="1684266" y="82713"/>
                </a:cubicBezTo>
                <a:lnTo>
                  <a:pt x="1684469" y="82365"/>
                </a:lnTo>
                <a:close/>
                <a:moveTo>
                  <a:pt x="1234777" y="78360"/>
                </a:moveTo>
                <a:cubicBezTo>
                  <a:pt x="1259809" y="76727"/>
                  <a:pt x="1284297" y="101759"/>
                  <a:pt x="1282664" y="126791"/>
                </a:cubicBezTo>
                <a:cubicBezTo>
                  <a:pt x="1280487" y="152912"/>
                  <a:pt x="1264162" y="171958"/>
                  <a:pt x="1234232" y="174135"/>
                </a:cubicBezTo>
                <a:cubicBezTo>
                  <a:pt x="1205935" y="172502"/>
                  <a:pt x="1186345" y="153456"/>
                  <a:pt x="1186889" y="126791"/>
                </a:cubicBezTo>
                <a:cubicBezTo>
                  <a:pt x="1187433" y="96318"/>
                  <a:pt x="1207024" y="79992"/>
                  <a:pt x="1234777" y="78360"/>
                </a:cubicBezTo>
                <a:close/>
                <a:moveTo>
                  <a:pt x="1398574" y="76182"/>
                </a:moveTo>
                <a:cubicBezTo>
                  <a:pt x="1424150" y="74006"/>
                  <a:pt x="1448638" y="99582"/>
                  <a:pt x="1448094" y="127335"/>
                </a:cubicBezTo>
                <a:cubicBezTo>
                  <a:pt x="1447549" y="151823"/>
                  <a:pt x="1426327" y="176311"/>
                  <a:pt x="1396941" y="175766"/>
                </a:cubicBezTo>
                <a:cubicBezTo>
                  <a:pt x="1367011" y="175222"/>
                  <a:pt x="1347421" y="151278"/>
                  <a:pt x="1347421" y="125702"/>
                </a:cubicBezTo>
                <a:cubicBezTo>
                  <a:pt x="1347421" y="99038"/>
                  <a:pt x="1369732" y="74006"/>
                  <a:pt x="1398574" y="76182"/>
                </a:cubicBezTo>
                <a:close/>
                <a:moveTo>
                  <a:pt x="1561282" y="72373"/>
                </a:moveTo>
                <a:cubicBezTo>
                  <a:pt x="1588491" y="72373"/>
                  <a:pt x="1614611" y="96861"/>
                  <a:pt x="1614611" y="126247"/>
                </a:cubicBezTo>
                <a:cubicBezTo>
                  <a:pt x="1614067" y="155632"/>
                  <a:pt x="1590667" y="180120"/>
                  <a:pt x="1560738" y="179576"/>
                </a:cubicBezTo>
                <a:cubicBezTo>
                  <a:pt x="1530808" y="179576"/>
                  <a:pt x="1507953" y="156176"/>
                  <a:pt x="1507409" y="126247"/>
                </a:cubicBezTo>
                <a:cubicBezTo>
                  <a:pt x="1506864" y="96861"/>
                  <a:pt x="1532441" y="72373"/>
                  <a:pt x="1561282" y="72373"/>
                </a:cubicBezTo>
                <a:close/>
                <a:moveTo>
                  <a:pt x="10381" y="33737"/>
                </a:moveTo>
                <a:cubicBezTo>
                  <a:pt x="15822" y="33737"/>
                  <a:pt x="20720" y="39179"/>
                  <a:pt x="20720" y="45165"/>
                </a:cubicBezTo>
                <a:cubicBezTo>
                  <a:pt x="20176" y="50606"/>
                  <a:pt x="14734" y="55504"/>
                  <a:pt x="9292" y="54960"/>
                </a:cubicBezTo>
                <a:cubicBezTo>
                  <a:pt x="4395" y="54416"/>
                  <a:pt x="41" y="49518"/>
                  <a:pt x="41" y="44621"/>
                </a:cubicBezTo>
                <a:cubicBezTo>
                  <a:pt x="-503" y="38635"/>
                  <a:pt x="4395" y="33737"/>
                  <a:pt x="10381" y="33737"/>
                </a:cubicBezTo>
                <a:close/>
                <a:moveTo>
                  <a:pt x="172546" y="23942"/>
                </a:moveTo>
                <a:cubicBezTo>
                  <a:pt x="181796" y="22854"/>
                  <a:pt x="193224" y="34826"/>
                  <a:pt x="193224" y="44621"/>
                </a:cubicBezTo>
                <a:cubicBezTo>
                  <a:pt x="193224" y="53872"/>
                  <a:pt x="182341" y="64755"/>
                  <a:pt x="173090" y="64755"/>
                </a:cubicBezTo>
                <a:cubicBezTo>
                  <a:pt x="164383" y="64755"/>
                  <a:pt x="152411" y="52784"/>
                  <a:pt x="152411" y="44621"/>
                </a:cubicBezTo>
                <a:cubicBezTo>
                  <a:pt x="152411" y="36458"/>
                  <a:pt x="164927" y="24486"/>
                  <a:pt x="172546" y="23942"/>
                </a:cubicBezTo>
                <a:close/>
                <a:moveTo>
                  <a:pt x="1861123" y="22132"/>
                </a:moveTo>
                <a:cubicBezTo>
                  <a:pt x="1861123" y="26485"/>
                  <a:pt x="1860035" y="31383"/>
                  <a:pt x="1861123" y="35737"/>
                </a:cubicBezTo>
                <a:cubicBezTo>
                  <a:pt x="1863844" y="44443"/>
                  <a:pt x="1864932" y="52606"/>
                  <a:pt x="1861123" y="61313"/>
                </a:cubicBezTo>
                <a:cubicBezTo>
                  <a:pt x="1860035" y="64034"/>
                  <a:pt x="1860035" y="67299"/>
                  <a:pt x="1858946" y="72740"/>
                </a:cubicBezTo>
                <a:cubicBezTo>
                  <a:pt x="1858402" y="76550"/>
                  <a:pt x="1861123" y="77638"/>
                  <a:pt x="1866021" y="76550"/>
                </a:cubicBezTo>
                <a:cubicBezTo>
                  <a:pt x="1868741" y="76006"/>
                  <a:pt x="1871462" y="76006"/>
                  <a:pt x="1873639" y="74917"/>
                </a:cubicBezTo>
                <a:cubicBezTo>
                  <a:pt x="1882346" y="71108"/>
                  <a:pt x="1891053" y="71108"/>
                  <a:pt x="1900304" y="74373"/>
                </a:cubicBezTo>
                <a:cubicBezTo>
                  <a:pt x="1902480" y="75461"/>
                  <a:pt x="1905201" y="76006"/>
                  <a:pt x="1907922" y="76006"/>
                </a:cubicBezTo>
                <a:cubicBezTo>
                  <a:pt x="1912276" y="76550"/>
                  <a:pt x="1914996" y="75461"/>
                  <a:pt x="1912820" y="70020"/>
                </a:cubicBezTo>
                <a:cubicBezTo>
                  <a:pt x="1907378" y="55871"/>
                  <a:pt x="1906834" y="41178"/>
                  <a:pt x="1912820" y="27030"/>
                </a:cubicBezTo>
                <a:cubicBezTo>
                  <a:pt x="1914996" y="22132"/>
                  <a:pt x="1911731" y="21588"/>
                  <a:pt x="1908466" y="22132"/>
                </a:cubicBezTo>
                <a:cubicBezTo>
                  <a:pt x="1906290" y="22676"/>
                  <a:pt x="1904657" y="24309"/>
                  <a:pt x="1902480" y="24309"/>
                </a:cubicBezTo>
                <a:cubicBezTo>
                  <a:pt x="1892685" y="24309"/>
                  <a:pt x="1882890" y="24853"/>
                  <a:pt x="1873095" y="24309"/>
                </a:cubicBezTo>
                <a:cubicBezTo>
                  <a:pt x="1868741" y="24309"/>
                  <a:pt x="1864932" y="22676"/>
                  <a:pt x="1861123" y="22132"/>
                </a:cubicBezTo>
                <a:close/>
                <a:moveTo>
                  <a:pt x="336886" y="17412"/>
                </a:moveTo>
                <a:cubicBezTo>
                  <a:pt x="347770" y="17412"/>
                  <a:pt x="363551" y="31016"/>
                  <a:pt x="363007" y="44077"/>
                </a:cubicBezTo>
                <a:cubicBezTo>
                  <a:pt x="363007" y="57681"/>
                  <a:pt x="350491" y="70741"/>
                  <a:pt x="337431" y="71285"/>
                </a:cubicBezTo>
                <a:cubicBezTo>
                  <a:pt x="324370" y="71830"/>
                  <a:pt x="310766" y="58769"/>
                  <a:pt x="310222" y="45165"/>
                </a:cubicBezTo>
                <a:cubicBezTo>
                  <a:pt x="309678" y="31016"/>
                  <a:pt x="323282" y="17956"/>
                  <a:pt x="336886" y="17412"/>
                </a:cubicBezTo>
                <a:close/>
                <a:moveTo>
                  <a:pt x="498507" y="13059"/>
                </a:moveTo>
                <a:cubicBezTo>
                  <a:pt x="514832" y="11970"/>
                  <a:pt x="531702" y="28296"/>
                  <a:pt x="531702" y="44621"/>
                </a:cubicBezTo>
                <a:cubicBezTo>
                  <a:pt x="531702" y="60402"/>
                  <a:pt x="515376" y="76183"/>
                  <a:pt x="499595" y="76727"/>
                </a:cubicBezTo>
                <a:cubicBezTo>
                  <a:pt x="483270" y="76727"/>
                  <a:pt x="467489" y="61490"/>
                  <a:pt x="467489" y="45165"/>
                </a:cubicBezTo>
                <a:cubicBezTo>
                  <a:pt x="467489" y="28840"/>
                  <a:pt x="482182" y="13059"/>
                  <a:pt x="498507" y="13059"/>
                </a:cubicBezTo>
                <a:close/>
                <a:moveTo>
                  <a:pt x="662303" y="7616"/>
                </a:moveTo>
                <a:cubicBezTo>
                  <a:pt x="680805" y="7072"/>
                  <a:pt x="698763" y="25030"/>
                  <a:pt x="698763" y="44076"/>
                </a:cubicBezTo>
                <a:cubicBezTo>
                  <a:pt x="698763" y="62578"/>
                  <a:pt x="680261" y="81624"/>
                  <a:pt x="662303" y="81080"/>
                </a:cubicBezTo>
                <a:cubicBezTo>
                  <a:pt x="644346" y="80536"/>
                  <a:pt x="626932" y="62578"/>
                  <a:pt x="626932" y="44076"/>
                </a:cubicBezTo>
                <a:cubicBezTo>
                  <a:pt x="626932" y="25574"/>
                  <a:pt x="643257" y="8160"/>
                  <a:pt x="662303" y="7616"/>
                </a:cubicBezTo>
                <a:close/>
                <a:moveTo>
                  <a:pt x="825557" y="5440"/>
                </a:moveTo>
                <a:cubicBezTo>
                  <a:pt x="847868" y="5440"/>
                  <a:pt x="865281" y="23942"/>
                  <a:pt x="865281" y="44621"/>
                </a:cubicBezTo>
                <a:cubicBezTo>
                  <a:pt x="865281" y="63667"/>
                  <a:pt x="847324" y="85978"/>
                  <a:pt x="826101" y="83257"/>
                </a:cubicBezTo>
                <a:cubicBezTo>
                  <a:pt x="805422" y="85978"/>
                  <a:pt x="786920" y="64211"/>
                  <a:pt x="786920" y="44621"/>
                </a:cubicBezTo>
                <a:cubicBezTo>
                  <a:pt x="786920" y="22854"/>
                  <a:pt x="805422" y="5440"/>
                  <a:pt x="825557" y="5440"/>
                </a:cubicBezTo>
                <a:close/>
                <a:moveTo>
                  <a:pt x="989353" y="1086"/>
                </a:moveTo>
                <a:cubicBezTo>
                  <a:pt x="1013297" y="1086"/>
                  <a:pt x="1032343" y="21220"/>
                  <a:pt x="1032343" y="43532"/>
                </a:cubicBezTo>
                <a:cubicBezTo>
                  <a:pt x="1032887" y="66931"/>
                  <a:pt x="1012753" y="88698"/>
                  <a:pt x="989897" y="87610"/>
                </a:cubicBezTo>
                <a:cubicBezTo>
                  <a:pt x="967042" y="88698"/>
                  <a:pt x="945819" y="65843"/>
                  <a:pt x="945819" y="44620"/>
                </a:cubicBezTo>
                <a:cubicBezTo>
                  <a:pt x="945819" y="23941"/>
                  <a:pt x="964321" y="1086"/>
                  <a:pt x="989353" y="1086"/>
                </a:cubicBezTo>
                <a:close/>
                <a:moveTo>
                  <a:pt x="1614056" y="0"/>
                </a:moveTo>
                <a:lnTo>
                  <a:pt x="1675529" y="0"/>
                </a:lnTo>
                <a:lnTo>
                  <a:pt x="1682905" y="4720"/>
                </a:lnTo>
                <a:lnTo>
                  <a:pt x="1933639" y="4720"/>
                </a:lnTo>
                <a:cubicBezTo>
                  <a:pt x="1966059" y="4720"/>
                  <a:pt x="1995409" y="17861"/>
                  <a:pt x="2016655" y="39107"/>
                </a:cubicBezTo>
                <a:lnTo>
                  <a:pt x="2028934" y="57318"/>
                </a:lnTo>
                <a:lnTo>
                  <a:pt x="2026008" y="71108"/>
                </a:lnTo>
                <a:cubicBezTo>
                  <a:pt x="2023832" y="74917"/>
                  <a:pt x="2026552" y="77094"/>
                  <a:pt x="2030906" y="75461"/>
                </a:cubicBezTo>
                <a:lnTo>
                  <a:pt x="2039929" y="73627"/>
                </a:lnTo>
                <a:lnTo>
                  <a:pt x="2041815" y="76424"/>
                </a:lnTo>
                <a:cubicBezTo>
                  <a:pt x="2047756" y="90470"/>
                  <a:pt x="2051041" y="105912"/>
                  <a:pt x="2051041" y="122122"/>
                </a:cubicBezTo>
                <a:lnTo>
                  <a:pt x="2051041" y="186473"/>
                </a:lnTo>
                <a:lnTo>
                  <a:pt x="2029818" y="186473"/>
                </a:lnTo>
                <a:cubicBezTo>
                  <a:pt x="2023832" y="184297"/>
                  <a:pt x="2022743" y="185929"/>
                  <a:pt x="2023287" y="192459"/>
                </a:cubicBezTo>
                <a:cubicBezTo>
                  <a:pt x="2023287" y="193548"/>
                  <a:pt x="2023287" y="195180"/>
                  <a:pt x="2023832" y="196268"/>
                </a:cubicBezTo>
                <a:cubicBezTo>
                  <a:pt x="2028185" y="210961"/>
                  <a:pt x="2026008" y="225110"/>
                  <a:pt x="2019478" y="239258"/>
                </a:cubicBezTo>
                <a:cubicBezTo>
                  <a:pt x="2018934" y="240347"/>
                  <a:pt x="2019478" y="241979"/>
                  <a:pt x="2020022" y="242523"/>
                </a:cubicBezTo>
                <a:cubicBezTo>
                  <a:pt x="2020566" y="243067"/>
                  <a:pt x="2022743" y="243612"/>
                  <a:pt x="2023287" y="243067"/>
                </a:cubicBezTo>
                <a:cubicBezTo>
                  <a:pt x="2032266" y="238986"/>
                  <a:pt x="2041245" y="237082"/>
                  <a:pt x="2050224" y="237150"/>
                </a:cubicBezTo>
                <a:lnTo>
                  <a:pt x="2051041" y="237329"/>
                </a:lnTo>
                <a:lnTo>
                  <a:pt x="2051041" y="348996"/>
                </a:lnTo>
                <a:lnTo>
                  <a:pt x="2036552" y="347754"/>
                </a:lnTo>
                <a:cubicBezTo>
                  <a:pt x="2031178" y="346733"/>
                  <a:pt x="2026009" y="344829"/>
                  <a:pt x="2021111" y="341019"/>
                </a:cubicBezTo>
                <a:cubicBezTo>
                  <a:pt x="2020022" y="339931"/>
                  <a:pt x="2018390" y="339387"/>
                  <a:pt x="2016757" y="338842"/>
                </a:cubicBezTo>
                <a:cubicBezTo>
                  <a:pt x="2016757" y="340475"/>
                  <a:pt x="2016757" y="343196"/>
                  <a:pt x="2017301" y="344284"/>
                </a:cubicBezTo>
                <a:cubicBezTo>
                  <a:pt x="2022743" y="354079"/>
                  <a:pt x="2026008" y="364419"/>
                  <a:pt x="2025464" y="376391"/>
                </a:cubicBezTo>
                <a:cubicBezTo>
                  <a:pt x="2024376" y="398702"/>
                  <a:pt x="2014580" y="413939"/>
                  <a:pt x="1994446" y="424278"/>
                </a:cubicBezTo>
                <a:cubicBezTo>
                  <a:pt x="1972135" y="435706"/>
                  <a:pt x="1950912" y="431352"/>
                  <a:pt x="1933498" y="416115"/>
                </a:cubicBezTo>
                <a:cubicBezTo>
                  <a:pt x="1917173" y="401967"/>
                  <a:pt x="1908466" y="378567"/>
                  <a:pt x="1920438" y="352447"/>
                </a:cubicBezTo>
                <a:cubicBezTo>
                  <a:pt x="1922615" y="348093"/>
                  <a:pt x="1923703" y="343196"/>
                  <a:pt x="1925336" y="338298"/>
                </a:cubicBezTo>
                <a:cubicBezTo>
                  <a:pt x="1920982" y="339931"/>
                  <a:pt x="1916085" y="341563"/>
                  <a:pt x="1911731" y="343196"/>
                </a:cubicBezTo>
                <a:cubicBezTo>
                  <a:pt x="1907378" y="344828"/>
                  <a:pt x="1903024" y="347005"/>
                  <a:pt x="1898671" y="347005"/>
                </a:cubicBezTo>
                <a:cubicBezTo>
                  <a:pt x="1882890" y="348638"/>
                  <a:pt x="1867653" y="348638"/>
                  <a:pt x="1854593" y="336666"/>
                </a:cubicBezTo>
                <a:lnTo>
                  <a:pt x="1847690" y="333480"/>
                </a:lnTo>
                <a:lnTo>
                  <a:pt x="1852961" y="344461"/>
                </a:lnTo>
                <a:cubicBezTo>
                  <a:pt x="1868742" y="372214"/>
                  <a:pt x="1855137" y="408674"/>
                  <a:pt x="1826840" y="420646"/>
                </a:cubicBezTo>
                <a:cubicBezTo>
                  <a:pt x="1803441" y="430985"/>
                  <a:pt x="1777864" y="422278"/>
                  <a:pt x="1765893" y="408130"/>
                </a:cubicBezTo>
                <a:cubicBezTo>
                  <a:pt x="1749567" y="388539"/>
                  <a:pt x="1744126" y="368405"/>
                  <a:pt x="1759362" y="342829"/>
                </a:cubicBezTo>
                <a:cubicBezTo>
                  <a:pt x="1771199" y="322422"/>
                  <a:pt x="1795584" y="313341"/>
                  <a:pt x="1815991" y="317193"/>
                </a:cubicBezTo>
                <a:cubicBezTo>
                  <a:pt x="1822793" y="318477"/>
                  <a:pt x="1829153" y="321198"/>
                  <a:pt x="1834459" y="325415"/>
                </a:cubicBezTo>
                <a:lnTo>
                  <a:pt x="1845023" y="330169"/>
                </a:lnTo>
                <a:lnTo>
                  <a:pt x="1840444" y="321429"/>
                </a:lnTo>
                <a:cubicBezTo>
                  <a:pt x="1831193" y="306736"/>
                  <a:pt x="1832282" y="290955"/>
                  <a:pt x="1834458" y="275174"/>
                </a:cubicBezTo>
                <a:cubicBezTo>
                  <a:pt x="1835002" y="269732"/>
                  <a:pt x="1838812" y="265379"/>
                  <a:pt x="1840988" y="259937"/>
                </a:cubicBezTo>
                <a:cubicBezTo>
                  <a:pt x="1841533" y="258849"/>
                  <a:pt x="1842077" y="257216"/>
                  <a:pt x="1842077" y="255584"/>
                </a:cubicBezTo>
                <a:cubicBezTo>
                  <a:pt x="1840444" y="256128"/>
                  <a:pt x="1838812" y="256672"/>
                  <a:pt x="1837723" y="257216"/>
                </a:cubicBezTo>
                <a:cubicBezTo>
                  <a:pt x="1831193" y="259937"/>
                  <a:pt x="1824663" y="263746"/>
                  <a:pt x="1817589" y="264834"/>
                </a:cubicBezTo>
                <a:cubicBezTo>
                  <a:pt x="1799631" y="268100"/>
                  <a:pt x="1782762" y="264290"/>
                  <a:pt x="1768069" y="251774"/>
                </a:cubicBezTo>
                <a:lnTo>
                  <a:pt x="1764740" y="250110"/>
                </a:lnTo>
                <a:lnTo>
                  <a:pt x="1773510" y="267189"/>
                </a:lnTo>
                <a:cubicBezTo>
                  <a:pt x="1786571" y="292765"/>
                  <a:pt x="1773510" y="323239"/>
                  <a:pt x="1750655" y="336843"/>
                </a:cubicBezTo>
                <a:cubicBezTo>
                  <a:pt x="1721270" y="354257"/>
                  <a:pt x="1685354" y="337388"/>
                  <a:pt x="1673926" y="310723"/>
                </a:cubicBezTo>
                <a:cubicBezTo>
                  <a:pt x="1664675" y="289500"/>
                  <a:pt x="1669029" y="271542"/>
                  <a:pt x="1681545" y="254673"/>
                </a:cubicBezTo>
                <a:cubicBezTo>
                  <a:pt x="1694605" y="237803"/>
                  <a:pt x="1712563" y="231817"/>
                  <a:pt x="1733786" y="235083"/>
                </a:cubicBezTo>
                <a:cubicBezTo>
                  <a:pt x="1739771" y="236171"/>
                  <a:pt x="1745757" y="239980"/>
                  <a:pt x="1751743" y="242157"/>
                </a:cubicBezTo>
                <a:lnTo>
                  <a:pt x="1762506" y="246769"/>
                </a:lnTo>
                <a:lnTo>
                  <a:pt x="1757185" y="236537"/>
                </a:lnTo>
                <a:cubicBezTo>
                  <a:pt x="1747934" y="219668"/>
                  <a:pt x="1747390" y="203343"/>
                  <a:pt x="1756097" y="185929"/>
                </a:cubicBezTo>
                <a:cubicBezTo>
                  <a:pt x="1757185" y="183752"/>
                  <a:pt x="1756641" y="180487"/>
                  <a:pt x="1757185" y="177766"/>
                </a:cubicBezTo>
                <a:cubicBezTo>
                  <a:pt x="1754464" y="177766"/>
                  <a:pt x="1751199" y="177222"/>
                  <a:pt x="1749023" y="178311"/>
                </a:cubicBezTo>
                <a:cubicBezTo>
                  <a:pt x="1722358" y="193003"/>
                  <a:pt x="1688075" y="178855"/>
                  <a:pt x="1676103" y="154911"/>
                </a:cubicBezTo>
                <a:cubicBezTo>
                  <a:pt x="1665220" y="133688"/>
                  <a:pt x="1667396" y="113554"/>
                  <a:pt x="1681001" y="94507"/>
                </a:cubicBezTo>
                <a:lnTo>
                  <a:pt x="1685681" y="85147"/>
                </a:lnTo>
                <a:lnTo>
                  <a:pt x="1693517" y="82536"/>
                </a:lnTo>
                <a:cubicBezTo>
                  <a:pt x="1710930" y="71108"/>
                  <a:pt x="1728888" y="71108"/>
                  <a:pt x="1747934" y="77638"/>
                </a:cubicBezTo>
                <a:cubicBezTo>
                  <a:pt x="1750655" y="78726"/>
                  <a:pt x="1753920" y="78726"/>
                  <a:pt x="1756641" y="79271"/>
                </a:cubicBezTo>
                <a:cubicBezTo>
                  <a:pt x="1756097" y="76550"/>
                  <a:pt x="1755553" y="74373"/>
                  <a:pt x="1754464" y="71652"/>
                </a:cubicBezTo>
                <a:cubicBezTo>
                  <a:pt x="1753920" y="70564"/>
                  <a:pt x="1753376" y="69475"/>
                  <a:pt x="1752832" y="68387"/>
                </a:cubicBezTo>
                <a:cubicBezTo>
                  <a:pt x="1747934" y="52062"/>
                  <a:pt x="1747390" y="35737"/>
                  <a:pt x="1756097" y="20500"/>
                </a:cubicBezTo>
                <a:cubicBezTo>
                  <a:pt x="1756641" y="19411"/>
                  <a:pt x="1757185" y="16690"/>
                  <a:pt x="1756641" y="16146"/>
                </a:cubicBezTo>
                <a:cubicBezTo>
                  <a:pt x="1755553" y="15058"/>
                  <a:pt x="1753376" y="14514"/>
                  <a:pt x="1751744" y="15058"/>
                </a:cubicBezTo>
                <a:cubicBezTo>
                  <a:pt x="1747934" y="16146"/>
                  <a:pt x="1744669" y="19411"/>
                  <a:pt x="1741404" y="19955"/>
                </a:cubicBezTo>
                <a:cubicBezTo>
                  <a:pt x="1724535" y="21588"/>
                  <a:pt x="1707121" y="23765"/>
                  <a:pt x="1691884" y="11249"/>
                </a:cubicBezTo>
                <a:lnTo>
                  <a:pt x="1685645" y="8369"/>
                </a:lnTo>
                <a:lnTo>
                  <a:pt x="1688620" y="14691"/>
                </a:lnTo>
                <a:cubicBezTo>
                  <a:pt x="1700048" y="32648"/>
                  <a:pt x="1700048" y="50606"/>
                  <a:pt x="1691885" y="69652"/>
                </a:cubicBezTo>
                <a:lnTo>
                  <a:pt x="1684469" y="82365"/>
                </a:lnTo>
                <a:lnTo>
                  <a:pt x="1663044" y="94684"/>
                </a:lnTo>
                <a:cubicBezTo>
                  <a:pt x="1651072" y="101759"/>
                  <a:pt x="1638556" y="100126"/>
                  <a:pt x="1626584" y="96861"/>
                </a:cubicBezTo>
                <a:cubicBezTo>
                  <a:pt x="1608082" y="91419"/>
                  <a:pt x="1595566" y="78359"/>
                  <a:pt x="1590124" y="60401"/>
                </a:cubicBezTo>
                <a:cubicBezTo>
                  <a:pt x="1586315" y="48974"/>
                  <a:pt x="1586315" y="37002"/>
                  <a:pt x="1591757" y="25030"/>
                </a:cubicBezTo>
                <a:close/>
                <a:moveTo>
                  <a:pt x="1460066" y="0"/>
                </a:moveTo>
                <a:lnTo>
                  <a:pt x="1498513" y="0"/>
                </a:lnTo>
                <a:lnTo>
                  <a:pt x="1517204" y="8092"/>
                </a:lnTo>
                <a:cubicBezTo>
                  <a:pt x="1526183" y="17411"/>
                  <a:pt x="1531352" y="30199"/>
                  <a:pt x="1531896" y="45164"/>
                </a:cubicBezTo>
                <a:cubicBezTo>
                  <a:pt x="1532985" y="71829"/>
                  <a:pt x="1505776" y="97949"/>
                  <a:pt x="1479111" y="97949"/>
                </a:cubicBezTo>
                <a:cubicBezTo>
                  <a:pt x="1451902" y="97949"/>
                  <a:pt x="1425238" y="71829"/>
                  <a:pt x="1426870" y="45164"/>
                </a:cubicBezTo>
                <a:cubicBezTo>
                  <a:pt x="1427687" y="29655"/>
                  <a:pt x="1432720" y="16867"/>
                  <a:pt x="1441631" y="7684"/>
                </a:cubicBezTo>
                <a:close/>
                <a:moveTo>
                  <a:pt x="1296749" y="0"/>
                </a:moveTo>
                <a:lnTo>
                  <a:pt x="1335755" y="0"/>
                </a:lnTo>
                <a:lnTo>
                  <a:pt x="1350278" y="10270"/>
                </a:lnTo>
                <a:cubicBezTo>
                  <a:pt x="1359937" y="19861"/>
                  <a:pt x="1366467" y="32649"/>
                  <a:pt x="1365923" y="45165"/>
                </a:cubicBezTo>
                <a:cubicBezTo>
                  <a:pt x="1364291" y="71829"/>
                  <a:pt x="1343068" y="93052"/>
                  <a:pt x="1315315" y="93052"/>
                </a:cubicBezTo>
                <a:cubicBezTo>
                  <a:pt x="1290283" y="95229"/>
                  <a:pt x="1266339" y="69109"/>
                  <a:pt x="1266339" y="44076"/>
                </a:cubicBezTo>
                <a:cubicBezTo>
                  <a:pt x="1266339" y="30472"/>
                  <a:pt x="1273141" y="18228"/>
                  <a:pt x="1282732" y="9317"/>
                </a:cubicBezTo>
                <a:close/>
                <a:moveTo>
                  <a:pt x="1148085" y="0"/>
                </a:moveTo>
                <a:lnTo>
                  <a:pt x="1161802" y="0"/>
                </a:lnTo>
                <a:lnTo>
                  <a:pt x="1169637" y="1315"/>
                </a:lnTo>
                <a:cubicBezTo>
                  <a:pt x="1186447" y="8432"/>
                  <a:pt x="1199813" y="26798"/>
                  <a:pt x="1199405" y="45164"/>
                </a:cubicBezTo>
                <a:cubicBezTo>
                  <a:pt x="1198861" y="69652"/>
                  <a:pt x="1175462" y="93596"/>
                  <a:pt x="1151518" y="91419"/>
                </a:cubicBezTo>
                <a:cubicBezTo>
                  <a:pt x="1123765" y="88154"/>
                  <a:pt x="1109072" y="72373"/>
                  <a:pt x="1105807" y="44620"/>
                </a:cubicBezTo>
                <a:cubicBezTo>
                  <a:pt x="1107440" y="30472"/>
                  <a:pt x="1111657" y="19588"/>
                  <a:pt x="1119139" y="11902"/>
                </a:cubicBezTo>
                <a:close/>
              </a:path>
            </a:pathLst>
          </a:custGeom>
          <a:solidFill>
            <a:schemeClr val="accent5">
              <a:lumMod val="75000"/>
              <a:alpha val="28000"/>
            </a:schemeClr>
          </a:solidFill>
          <a:ln w="5432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309622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3ACD28-444B-03E6-F9BD-911B59D160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7B892D0-5E81-6D97-4A20-13B624A5B4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57068" y="-13547"/>
            <a:ext cx="4334933" cy="6885093"/>
          </a:xfrm>
          <a:custGeom>
            <a:avLst/>
            <a:gdLst>
              <a:gd name="connsiteX0" fmla="*/ 767080 w 3251200"/>
              <a:gd name="connsiteY0" fmla="*/ 0 h 5163820"/>
              <a:gd name="connsiteX1" fmla="*/ 3251200 w 3251200"/>
              <a:gd name="connsiteY1" fmla="*/ 10160 h 5163820"/>
              <a:gd name="connsiteX2" fmla="*/ 3251200 w 3251200"/>
              <a:gd name="connsiteY2" fmla="*/ 5153660 h 5163820"/>
              <a:gd name="connsiteX3" fmla="*/ 1905000 w 3251200"/>
              <a:gd name="connsiteY3" fmla="*/ 5163820 h 5163820"/>
              <a:gd name="connsiteX4" fmla="*/ 0 w 3251200"/>
              <a:gd name="connsiteY4" fmla="*/ 1524000 h 5163820"/>
              <a:gd name="connsiteX5" fmla="*/ 767080 w 3251200"/>
              <a:gd name="connsiteY5" fmla="*/ 0 h 516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1200" h="5163820">
                <a:moveTo>
                  <a:pt x="767080" y="0"/>
                </a:moveTo>
                <a:lnTo>
                  <a:pt x="3251200" y="10160"/>
                </a:lnTo>
                <a:lnTo>
                  <a:pt x="3251200" y="5153660"/>
                </a:lnTo>
                <a:lnTo>
                  <a:pt x="1905000" y="5163820"/>
                </a:lnTo>
                <a:cubicBezTo>
                  <a:pt x="2079413" y="3916680"/>
                  <a:pt x="28787" y="2639060"/>
                  <a:pt x="0" y="1524000"/>
                </a:cubicBezTo>
                <a:cubicBezTo>
                  <a:pt x="587587" y="1124373"/>
                  <a:pt x="565573" y="470747"/>
                  <a:pt x="767080" y="0"/>
                </a:cubicBezTo>
                <a:close/>
              </a:path>
            </a:pathLst>
          </a:custGeom>
          <a:pattFill prst="ltUpDiag">
            <a:fgClr>
              <a:schemeClr val="tx1"/>
            </a:fgClr>
            <a:bgClr>
              <a:schemeClr val="tx1">
                <a:lumMod val="9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IN" sz="1333" dirty="0">
                <a:solidFill>
                  <a:schemeClr val="bg1"/>
                </a:solidFill>
              </a:defRPr>
            </a:lvl1pPr>
          </a:lstStyle>
          <a:p>
            <a:pPr lvl="0" algn="ctr"/>
            <a:endParaRPr lang="en-IN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85EC3E3-727F-952D-A5D0-D495F09B3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542606"/>
            <a:ext cx="5535468" cy="88639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3200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693AA3-494C-6840-3677-D80B7C58F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79" y="634549"/>
            <a:ext cx="2902941" cy="351631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8858FF-468E-C4B2-687A-0F87172F33E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6CC98-756B-A783-F4DD-5B19CF1C9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967" y="3598336"/>
            <a:ext cx="5535084" cy="1846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333"/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2C09E76-60F5-B718-B352-8660F5EB7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967" y="5432376"/>
            <a:ext cx="5535084" cy="14773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67"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862930-CD40-16E3-D768-0F0318154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967" y="5804843"/>
            <a:ext cx="5535084" cy="14773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67"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BBD1D8-A9D3-9E4E-B9F7-5DDB3C4BD9F6}"/>
              </a:ext>
            </a:extLst>
          </p:cNvPr>
          <p:cNvSpPr txBox="1"/>
          <p:nvPr userDrawn="1"/>
        </p:nvSpPr>
        <p:spPr>
          <a:xfrm>
            <a:off x="452379" y="6081414"/>
            <a:ext cx="9456205" cy="571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lvl="0"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2pPr>
            <a:lvl3pPr marL="6858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3pPr>
            <a:lvl4pPr marL="10287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4pPr>
            <a:lvl5pPr marL="13716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This document is confidential and contains proprietary information, including trade secrets of CitiusTech. </a:t>
            </a:r>
            <a:b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Neither the document nor any of the information contained in it may be reproduced or disclosed to any unauthorized person under any circumstances without the express written permission of CitiusTech.</a:t>
            </a:r>
          </a:p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effectLst/>
                <a:uLnTx/>
                <a:uFillTx/>
                <a:latin typeface="Bai Jamjuree" panose="00000500000000000000" pitchFamily="2" charset="-34"/>
                <a:cs typeface="Bai Jamjuree" panose="00000500000000000000" pitchFamily="2" charset="-34"/>
              </a:rPr>
              <a:t>© 2024 CitiusTech     |     Private &amp; Confidential</a:t>
            </a:r>
          </a:p>
        </p:txBody>
      </p:sp>
      <p:pic>
        <p:nvPicPr>
          <p:cNvPr id="17" name="Picture 16" descr="A blue and purple wavy object&#10;&#10;Description automatically generated">
            <a:extLst>
              <a:ext uri="{FF2B5EF4-FFF2-40B4-BE49-F238E27FC236}">
                <a16:creationId xmlns:a16="http://schemas.microsoft.com/office/drawing/2014/main" id="{DC51EBF4-7F23-3FF2-6EAC-B7FC6343F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432557">
            <a:off x="4463576" y="594685"/>
            <a:ext cx="9037717" cy="5821816"/>
          </a:xfrm>
          <a:custGeom>
            <a:avLst/>
            <a:gdLst>
              <a:gd name="connsiteX0" fmla="*/ 1262271 w 6778288"/>
              <a:gd name="connsiteY0" fmla="*/ 0 h 4366362"/>
              <a:gd name="connsiteX1" fmla="*/ 6778288 w 6778288"/>
              <a:gd name="connsiteY1" fmla="*/ 0 h 4366362"/>
              <a:gd name="connsiteX2" fmla="*/ 6778288 w 6778288"/>
              <a:gd name="connsiteY2" fmla="*/ 848057 h 4366362"/>
              <a:gd name="connsiteX3" fmla="*/ 6422140 w 6778288"/>
              <a:gd name="connsiteY3" fmla="*/ 745098 h 4366362"/>
              <a:gd name="connsiteX4" fmla="*/ 5715387 w 6778288"/>
              <a:gd name="connsiteY4" fmla="*/ 3189851 h 4366362"/>
              <a:gd name="connsiteX5" fmla="*/ 6778288 w 6778288"/>
              <a:gd name="connsiteY5" fmla="*/ 3497125 h 4366362"/>
              <a:gd name="connsiteX6" fmla="*/ 6778288 w 6778288"/>
              <a:gd name="connsiteY6" fmla="*/ 4366362 h 4366362"/>
              <a:gd name="connsiteX7" fmla="*/ 0 w 6778288"/>
              <a:gd name="connsiteY7" fmla="*/ 4366362 h 436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88" h="4366362">
                <a:moveTo>
                  <a:pt x="1262271" y="0"/>
                </a:moveTo>
                <a:lnTo>
                  <a:pt x="6778288" y="0"/>
                </a:lnTo>
                <a:lnTo>
                  <a:pt x="6778288" y="848057"/>
                </a:lnTo>
                <a:lnTo>
                  <a:pt x="6422140" y="745098"/>
                </a:lnTo>
                <a:lnTo>
                  <a:pt x="5715387" y="3189851"/>
                </a:lnTo>
                <a:lnTo>
                  <a:pt x="6778288" y="3497125"/>
                </a:lnTo>
                <a:lnTo>
                  <a:pt x="6778288" y="4366362"/>
                </a:lnTo>
                <a:lnTo>
                  <a:pt x="0" y="43663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1813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409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C0BD734-6AEA-9AC6-D307-AA2BBDE3A218}"/>
              </a:ext>
            </a:extLst>
          </p:cNvPr>
          <p:cNvGrpSpPr/>
          <p:nvPr userDrawn="1"/>
        </p:nvGrpSpPr>
        <p:grpSpPr>
          <a:xfrm>
            <a:off x="0" y="2285948"/>
            <a:ext cx="12192000" cy="4572053"/>
            <a:chOff x="0" y="2285948"/>
            <a:chExt cx="12192000" cy="4572053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935126AB-E98C-F5D9-90FB-E1473BDF1867}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3472868"/>
              <a:ext cx="12192000" cy="3385133"/>
            </a:xfrm>
            <a:custGeom>
              <a:avLst/>
              <a:gdLst>
                <a:gd name="connsiteX0" fmla="*/ 3056065 w 12192000"/>
                <a:gd name="connsiteY0" fmla="*/ 198 h 3385133"/>
                <a:gd name="connsiteX1" fmla="*/ 3369838 w 12192000"/>
                <a:gd name="connsiteY1" fmla="*/ 50736 h 3385133"/>
                <a:gd name="connsiteX2" fmla="*/ 4569642 w 12192000"/>
                <a:gd name="connsiteY2" fmla="*/ 2260860 h 3385133"/>
                <a:gd name="connsiteX3" fmla="*/ 7013431 w 12192000"/>
                <a:gd name="connsiteY3" fmla="*/ 1599712 h 3385133"/>
                <a:gd name="connsiteX4" fmla="*/ 9115812 w 12192000"/>
                <a:gd name="connsiteY4" fmla="*/ 3073127 h 3385133"/>
                <a:gd name="connsiteX5" fmla="*/ 12051542 w 12192000"/>
                <a:gd name="connsiteY5" fmla="*/ 2768100 h 3385133"/>
                <a:gd name="connsiteX6" fmla="*/ 12124169 w 12192000"/>
                <a:gd name="connsiteY6" fmla="*/ 2799316 h 3385133"/>
                <a:gd name="connsiteX7" fmla="*/ 12192000 w 12192000"/>
                <a:gd name="connsiteY7" fmla="*/ 2840727 h 3385133"/>
                <a:gd name="connsiteX8" fmla="*/ 12192000 w 12192000"/>
                <a:gd name="connsiteY8" fmla="*/ 3385133 h 3385133"/>
                <a:gd name="connsiteX9" fmla="*/ 0 w 12192000"/>
                <a:gd name="connsiteY9" fmla="*/ 3385133 h 3385133"/>
                <a:gd name="connsiteX10" fmla="*/ 0 w 12192000"/>
                <a:gd name="connsiteY10" fmla="*/ 2722783 h 3385133"/>
                <a:gd name="connsiteX11" fmla="*/ 188651 w 12192000"/>
                <a:gd name="connsiteY11" fmla="*/ 2337982 h 3385133"/>
                <a:gd name="connsiteX12" fmla="*/ 3056065 w 12192000"/>
                <a:gd name="connsiteY12" fmla="*/ 198 h 338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00" h="3385133">
                  <a:moveTo>
                    <a:pt x="3056065" y="198"/>
                  </a:moveTo>
                  <a:cubicBezTo>
                    <a:pt x="3171660" y="-2023"/>
                    <a:pt x="3277253" y="14388"/>
                    <a:pt x="3369838" y="50736"/>
                  </a:cubicBezTo>
                  <a:cubicBezTo>
                    <a:pt x="4393515" y="551888"/>
                    <a:pt x="3962377" y="2002698"/>
                    <a:pt x="4569642" y="2260860"/>
                  </a:cubicBezTo>
                  <a:cubicBezTo>
                    <a:pt x="5176908" y="2519024"/>
                    <a:pt x="6129951" y="1253397"/>
                    <a:pt x="7013431" y="1599712"/>
                  </a:cubicBezTo>
                  <a:cubicBezTo>
                    <a:pt x="7809372" y="1933434"/>
                    <a:pt x="8054511" y="2733572"/>
                    <a:pt x="9115812" y="3073127"/>
                  </a:cubicBezTo>
                  <a:cubicBezTo>
                    <a:pt x="10572433" y="3488241"/>
                    <a:pt x="11538296" y="2690632"/>
                    <a:pt x="12051542" y="2768100"/>
                  </a:cubicBezTo>
                  <a:cubicBezTo>
                    <a:pt x="12076335" y="2776592"/>
                    <a:pt x="12100568" y="2787054"/>
                    <a:pt x="12124169" y="2799316"/>
                  </a:cubicBezTo>
                  <a:lnTo>
                    <a:pt x="12192000" y="2840727"/>
                  </a:lnTo>
                  <a:lnTo>
                    <a:pt x="12192000" y="3385133"/>
                  </a:lnTo>
                  <a:lnTo>
                    <a:pt x="0" y="3385133"/>
                  </a:lnTo>
                  <a:lnTo>
                    <a:pt x="0" y="2722783"/>
                  </a:lnTo>
                  <a:lnTo>
                    <a:pt x="188651" y="2337982"/>
                  </a:lnTo>
                  <a:cubicBezTo>
                    <a:pt x="947589" y="944224"/>
                    <a:pt x="2246898" y="15741"/>
                    <a:pt x="3056065" y="198"/>
                  </a:cubicBez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43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8A88E38-FF05-C113-7241-5B96DCE23FB3}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2285948"/>
              <a:ext cx="12192000" cy="4572053"/>
            </a:xfrm>
            <a:custGeom>
              <a:avLst/>
              <a:gdLst>
                <a:gd name="connsiteX0" fmla="*/ 2716927 w 12192000"/>
                <a:gd name="connsiteY0" fmla="*/ 238 h 4572053"/>
                <a:gd name="connsiteX1" fmla="*/ 3094790 w 12192000"/>
                <a:gd name="connsiteY1" fmla="*/ 61099 h 4572053"/>
                <a:gd name="connsiteX2" fmla="*/ 4539660 w 12192000"/>
                <a:gd name="connsiteY2" fmla="*/ 2722654 h 4572053"/>
                <a:gd name="connsiteX3" fmla="*/ 7482608 w 12192000"/>
                <a:gd name="connsiteY3" fmla="*/ 1926463 h 4572053"/>
                <a:gd name="connsiteX4" fmla="*/ 10014414 w 12192000"/>
                <a:gd name="connsiteY4" fmla="*/ 3700831 h 4572053"/>
                <a:gd name="connsiteX5" fmla="*/ 11981213 w 12192000"/>
                <a:gd name="connsiteY5" fmla="*/ 3728893 h 4572053"/>
                <a:gd name="connsiteX6" fmla="*/ 12192000 w 12192000"/>
                <a:gd name="connsiteY6" fmla="*/ 3673856 h 4572053"/>
                <a:gd name="connsiteX7" fmla="*/ 12192000 w 12192000"/>
                <a:gd name="connsiteY7" fmla="*/ 4572053 h 4572053"/>
                <a:gd name="connsiteX8" fmla="*/ 0 w 12192000"/>
                <a:gd name="connsiteY8" fmla="*/ 4572053 h 4572053"/>
                <a:gd name="connsiteX9" fmla="*/ 0 w 12192000"/>
                <a:gd name="connsiteY9" fmla="*/ 1732367 h 4572053"/>
                <a:gd name="connsiteX10" fmla="*/ 10572 w 12192000"/>
                <a:gd name="connsiteY10" fmla="*/ 1719209 h 4572053"/>
                <a:gd name="connsiteX11" fmla="*/ 2716927 w 12192000"/>
                <a:gd name="connsiteY11" fmla="*/ 238 h 457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4572053">
                  <a:moveTo>
                    <a:pt x="2716927" y="238"/>
                  </a:moveTo>
                  <a:cubicBezTo>
                    <a:pt x="2856133" y="-2436"/>
                    <a:pt x="2983294" y="17327"/>
                    <a:pt x="3094790" y="61099"/>
                  </a:cubicBezTo>
                  <a:cubicBezTo>
                    <a:pt x="4327559" y="664614"/>
                    <a:pt x="3808358" y="2411761"/>
                    <a:pt x="4539660" y="2722654"/>
                  </a:cubicBezTo>
                  <a:cubicBezTo>
                    <a:pt x="5270964" y="3033549"/>
                    <a:pt x="6418673" y="1509411"/>
                    <a:pt x="7482608" y="1926463"/>
                  </a:cubicBezTo>
                  <a:cubicBezTo>
                    <a:pt x="8441125" y="2328349"/>
                    <a:pt x="8736336" y="3291921"/>
                    <a:pt x="10014414" y="3700831"/>
                  </a:cubicBezTo>
                  <a:cubicBezTo>
                    <a:pt x="10781852" y="3919539"/>
                    <a:pt x="11436170" y="3858712"/>
                    <a:pt x="11981213" y="3728893"/>
                  </a:cubicBezTo>
                  <a:lnTo>
                    <a:pt x="12192000" y="3673856"/>
                  </a:lnTo>
                  <a:lnTo>
                    <a:pt x="12192000" y="4572053"/>
                  </a:lnTo>
                  <a:lnTo>
                    <a:pt x="0" y="4572053"/>
                  </a:lnTo>
                  <a:lnTo>
                    <a:pt x="0" y="1732367"/>
                  </a:lnTo>
                  <a:lnTo>
                    <a:pt x="10572" y="1719209"/>
                  </a:lnTo>
                  <a:cubicBezTo>
                    <a:pt x="889416" y="666969"/>
                    <a:pt x="1974493" y="14500"/>
                    <a:pt x="2716927" y="238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100000">
                  <a:srgbClr val="9DBAFF">
                    <a:alpha val="41000"/>
                  </a:srgbClr>
                </a:gs>
              </a:gsLst>
              <a:lin ang="5400000" scaled="1"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0" name="Title 4">
            <a:extLst>
              <a:ext uri="{FF2B5EF4-FFF2-40B4-BE49-F238E27FC236}">
                <a16:creationId xmlns:a16="http://schemas.microsoft.com/office/drawing/2014/main" id="{6C5395D0-A608-A51A-7A6C-83141835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1155882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E7CEDC8-B2D1-5E9D-0BD3-44E431B50FBF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2694D35-F5B9-BF78-4DC4-9A640CDA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1"/>
            <a:ext cx="11557000" cy="2031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1D523B-6482-C264-0E6C-B04ACB43B530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7F4587F-6378-08E7-6B33-DA40B4BEEF04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5D93FCC-5E13-AF00-C262-E006DA11766A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127C17-4DCC-CFEE-7857-C98D920E0910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C6A680F-B0AF-21C7-9B55-0DAF55A7D15E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74AA526-776D-1A37-7A94-A3C6897CE8E6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2F6DF0A-E1E1-E87A-A7CF-DD6E943A5DFE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9753CA6-0ACF-CC23-23BD-B1302CDCF7DC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8B18154-81F7-178B-A519-091E013A21C9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82207D-0A58-CCC6-68A7-518BFD3E0381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6500EF1-399C-2EA3-0F76-7B23D8C3EACC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3DB589C-220B-25BE-BB78-6C1D680FD584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723BC1-6FB0-9021-77CF-6EA9A4CD1A6E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1324018-14AD-C917-5577-341A806CB67B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1EA68C3-B031-9424-C7CE-0E45C5FB08CA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DA96548-BAB0-4787-A601-E8023E46C7F8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6B1D182-DBED-0185-9E16-BE7F4251487E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30E55B1-B7DB-C617-D534-3CC3E277222D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521396C-B511-3794-CB13-821D47091224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4D600D-1306-820F-2414-3E729750505B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075A88E-EFE9-C775-32D3-AE33CF6E488C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30B4B39-27A8-74D3-1E79-60238A43DB2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173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Content_0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14A1AA-160F-EFC5-51F4-F55B4D16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A43A8F3-E997-D3F9-A2BC-58ACE563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5580711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D14EA82-028A-1193-FA1D-6A3ECACA939D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F266FC-AFB8-B7F4-E687-E79C6803C3EC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6ACF3E-4BB1-B7DE-4CAA-B139BA92C6B9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BE6B67-0768-1DE2-0E55-0D1803B50542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BFE323-9627-35F3-6469-2E3EC5070B9E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2AC84AC-C06F-2DED-B89A-B78D209752CF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DA646E3-7F8C-0221-EABE-CC7DCC012992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4F464CF-5E68-0A19-6CDC-AF624108B2AB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0018F21-E62B-83B9-A165-9BAFCE1C117A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A359403-DF33-151D-6397-0C55B072859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FC88903-2967-2C5F-79FD-8AE8FA9F0F81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BC7D46D-B013-A6D4-550F-DDBB41E5C9F4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17EB077-B472-C0BF-D256-9F91050670D2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8DCCC6-1911-863E-A4A9-D0ACE2B77995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D52A661-7F27-4DF2-A1BA-8CF08ED871E4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0A3FB24-9A0E-3EB5-3201-6CF254313A60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D2FEDA-1FEF-464C-34AA-C4A55114BDAE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5C49630-4C1C-4731-3689-61F5F73A91DD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66C7734-F770-A568-0EB7-13CB463F7AA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DDCBD04-6CB8-7ACD-628C-47D21F2FDAB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C8DA956-3B92-B7E6-18EE-C353C5AAFFFB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4FE44C9-8032-4E60-7A02-6F84BFA69780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4C6F422-D689-C446-0422-4D3B6B46A15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2893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C0BD734-6AEA-9AC6-D307-AA2BBDE3A218}"/>
              </a:ext>
            </a:extLst>
          </p:cNvPr>
          <p:cNvGrpSpPr/>
          <p:nvPr userDrawn="1"/>
        </p:nvGrpSpPr>
        <p:grpSpPr>
          <a:xfrm>
            <a:off x="0" y="2285951"/>
            <a:ext cx="12192000" cy="4572053"/>
            <a:chOff x="0" y="2285948"/>
            <a:chExt cx="12192000" cy="4572053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935126AB-E98C-F5D9-90FB-E1473BDF1867}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3472868"/>
              <a:ext cx="12192000" cy="3385133"/>
            </a:xfrm>
            <a:custGeom>
              <a:avLst/>
              <a:gdLst>
                <a:gd name="connsiteX0" fmla="*/ 3056065 w 12192000"/>
                <a:gd name="connsiteY0" fmla="*/ 198 h 3385133"/>
                <a:gd name="connsiteX1" fmla="*/ 3369838 w 12192000"/>
                <a:gd name="connsiteY1" fmla="*/ 50736 h 3385133"/>
                <a:gd name="connsiteX2" fmla="*/ 4569642 w 12192000"/>
                <a:gd name="connsiteY2" fmla="*/ 2260860 h 3385133"/>
                <a:gd name="connsiteX3" fmla="*/ 7013431 w 12192000"/>
                <a:gd name="connsiteY3" fmla="*/ 1599712 h 3385133"/>
                <a:gd name="connsiteX4" fmla="*/ 9115812 w 12192000"/>
                <a:gd name="connsiteY4" fmla="*/ 3073127 h 3385133"/>
                <a:gd name="connsiteX5" fmla="*/ 12051542 w 12192000"/>
                <a:gd name="connsiteY5" fmla="*/ 2768100 h 3385133"/>
                <a:gd name="connsiteX6" fmla="*/ 12124169 w 12192000"/>
                <a:gd name="connsiteY6" fmla="*/ 2799316 h 3385133"/>
                <a:gd name="connsiteX7" fmla="*/ 12192000 w 12192000"/>
                <a:gd name="connsiteY7" fmla="*/ 2840727 h 3385133"/>
                <a:gd name="connsiteX8" fmla="*/ 12192000 w 12192000"/>
                <a:gd name="connsiteY8" fmla="*/ 3385133 h 3385133"/>
                <a:gd name="connsiteX9" fmla="*/ 0 w 12192000"/>
                <a:gd name="connsiteY9" fmla="*/ 3385133 h 3385133"/>
                <a:gd name="connsiteX10" fmla="*/ 0 w 12192000"/>
                <a:gd name="connsiteY10" fmla="*/ 2722783 h 3385133"/>
                <a:gd name="connsiteX11" fmla="*/ 188651 w 12192000"/>
                <a:gd name="connsiteY11" fmla="*/ 2337982 h 3385133"/>
                <a:gd name="connsiteX12" fmla="*/ 3056065 w 12192000"/>
                <a:gd name="connsiteY12" fmla="*/ 198 h 338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00" h="3385133">
                  <a:moveTo>
                    <a:pt x="3056065" y="198"/>
                  </a:moveTo>
                  <a:cubicBezTo>
                    <a:pt x="3171660" y="-2023"/>
                    <a:pt x="3277253" y="14388"/>
                    <a:pt x="3369838" y="50736"/>
                  </a:cubicBezTo>
                  <a:cubicBezTo>
                    <a:pt x="4393515" y="551888"/>
                    <a:pt x="3962377" y="2002698"/>
                    <a:pt x="4569642" y="2260860"/>
                  </a:cubicBezTo>
                  <a:cubicBezTo>
                    <a:pt x="5176908" y="2519024"/>
                    <a:pt x="6129951" y="1253397"/>
                    <a:pt x="7013431" y="1599712"/>
                  </a:cubicBezTo>
                  <a:cubicBezTo>
                    <a:pt x="7809372" y="1933434"/>
                    <a:pt x="8054511" y="2733572"/>
                    <a:pt x="9115812" y="3073127"/>
                  </a:cubicBezTo>
                  <a:cubicBezTo>
                    <a:pt x="10572433" y="3488241"/>
                    <a:pt x="11538296" y="2690632"/>
                    <a:pt x="12051542" y="2768100"/>
                  </a:cubicBezTo>
                  <a:cubicBezTo>
                    <a:pt x="12076335" y="2776592"/>
                    <a:pt x="12100568" y="2787054"/>
                    <a:pt x="12124169" y="2799316"/>
                  </a:cubicBezTo>
                  <a:lnTo>
                    <a:pt x="12192000" y="2840727"/>
                  </a:lnTo>
                  <a:lnTo>
                    <a:pt x="12192000" y="3385133"/>
                  </a:lnTo>
                  <a:lnTo>
                    <a:pt x="0" y="3385133"/>
                  </a:lnTo>
                  <a:lnTo>
                    <a:pt x="0" y="2722783"/>
                  </a:lnTo>
                  <a:lnTo>
                    <a:pt x="188651" y="2337982"/>
                  </a:lnTo>
                  <a:cubicBezTo>
                    <a:pt x="947589" y="944224"/>
                    <a:pt x="2246898" y="15741"/>
                    <a:pt x="3056065" y="198"/>
                  </a:cubicBez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43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8A88E38-FF05-C113-7241-5B96DCE23FB3}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2285948"/>
              <a:ext cx="12192000" cy="4572053"/>
            </a:xfrm>
            <a:custGeom>
              <a:avLst/>
              <a:gdLst>
                <a:gd name="connsiteX0" fmla="*/ 2716927 w 12192000"/>
                <a:gd name="connsiteY0" fmla="*/ 238 h 4572053"/>
                <a:gd name="connsiteX1" fmla="*/ 3094790 w 12192000"/>
                <a:gd name="connsiteY1" fmla="*/ 61099 h 4572053"/>
                <a:gd name="connsiteX2" fmla="*/ 4539660 w 12192000"/>
                <a:gd name="connsiteY2" fmla="*/ 2722654 h 4572053"/>
                <a:gd name="connsiteX3" fmla="*/ 7482608 w 12192000"/>
                <a:gd name="connsiteY3" fmla="*/ 1926463 h 4572053"/>
                <a:gd name="connsiteX4" fmla="*/ 10014414 w 12192000"/>
                <a:gd name="connsiteY4" fmla="*/ 3700831 h 4572053"/>
                <a:gd name="connsiteX5" fmla="*/ 11981213 w 12192000"/>
                <a:gd name="connsiteY5" fmla="*/ 3728893 h 4572053"/>
                <a:gd name="connsiteX6" fmla="*/ 12192000 w 12192000"/>
                <a:gd name="connsiteY6" fmla="*/ 3673856 h 4572053"/>
                <a:gd name="connsiteX7" fmla="*/ 12192000 w 12192000"/>
                <a:gd name="connsiteY7" fmla="*/ 4572053 h 4572053"/>
                <a:gd name="connsiteX8" fmla="*/ 0 w 12192000"/>
                <a:gd name="connsiteY8" fmla="*/ 4572053 h 4572053"/>
                <a:gd name="connsiteX9" fmla="*/ 0 w 12192000"/>
                <a:gd name="connsiteY9" fmla="*/ 1732367 h 4572053"/>
                <a:gd name="connsiteX10" fmla="*/ 10572 w 12192000"/>
                <a:gd name="connsiteY10" fmla="*/ 1719209 h 4572053"/>
                <a:gd name="connsiteX11" fmla="*/ 2716927 w 12192000"/>
                <a:gd name="connsiteY11" fmla="*/ 238 h 457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4572053">
                  <a:moveTo>
                    <a:pt x="2716927" y="238"/>
                  </a:moveTo>
                  <a:cubicBezTo>
                    <a:pt x="2856133" y="-2436"/>
                    <a:pt x="2983294" y="17327"/>
                    <a:pt x="3094790" y="61099"/>
                  </a:cubicBezTo>
                  <a:cubicBezTo>
                    <a:pt x="4327559" y="664614"/>
                    <a:pt x="3808358" y="2411761"/>
                    <a:pt x="4539660" y="2722654"/>
                  </a:cubicBezTo>
                  <a:cubicBezTo>
                    <a:pt x="5270964" y="3033549"/>
                    <a:pt x="6418673" y="1509411"/>
                    <a:pt x="7482608" y="1926463"/>
                  </a:cubicBezTo>
                  <a:cubicBezTo>
                    <a:pt x="8441125" y="2328349"/>
                    <a:pt x="8736336" y="3291921"/>
                    <a:pt x="10014414" y="3700831"/>
                  </a:cubicBezTo>
                  <a:cubicBezTo>
                    <a:pt x="10781852" y="3919539"/>
                    <a:pt x="11436170" y="3858712"/>
                    <a:pt x="11981213" y="3728893"/>
                  </a:cubicBezTo>
                  <a:lnTo>
                    <a:pt x="12192000" y="3673856"/>
                  </a:lnTo>
                  <a:lnTo>
                    <a:pt x="12192000" y="4572053"/>
                  </a:lnTo>
                  <a:lnTo>
                    <a:pt x="0" y="4572053"/>
                  </a:lnTo>
                  <a:lnTo>
                    <a:pt x="0" y="1732367"/>
                  </a:lnTo>
                  <a:lnTo>
                    <a:pt x="10572" y="1719209"/>
                  </a:lnTo>
                  <a:cubicBezTo>
                    <a:pt x="889416" y="666969"/>
                    <a:pt x="1974493" y="14500"/>
                    <a:pt x="2716927" y="238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100000">
                  <a:srgbClr val="9DBAFF">
                    <a:alpha val="41000"/>
                  </a:srgbClr>
                </a:gs>
              </a:gsLst>
              <a:lin ang="5400000" scaled="1"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0" name="Title 4">
            <a:extLst>
              <a:ext uri="{FF2B5EF4-FFF2-40B4-BE49-F238E27FC236}">
                <a16:creationId xmlns:a16="http://schemas.microsoft.com/office/drawing/2014/main" id="{6C5395D0-A608-A51A-7A6C-83141835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E7CEDC8-B2D1-5E9D-0BD3-44E431B50FBF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2694D35-F5B9-BF78-4DC4-9A640CDA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3"/>
            <a:ext cx="11557000" cy="2031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1D523B-6482-C264-0E6C-B04ACB43B530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7F4587F-6378-08E7-6B33-DA40B4BEEF04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5D93FCC-5E13-AF00-C262-E006DA11766A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127C17-4DCC-CFEE-7857-C98D920E0910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C6A680F-B0AF-21C7-9B55-0DAF55A7D15E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74AA526-776D-1A37-7A94-A3C6897CE8E6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2F6DF0A-E1E1-E87A-A7CF-DD6E943A5DFE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9753CA6-0ACF-CC23-23BD-B1302CDCF7DC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8B18154-81F7-178B-A519-091E013A21C9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82207D-0A58-CCC6-68A7-518BFD3E0381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6500EF1-399C-2EA3-0F76-7B23D8C3EACC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3DB589C-220B-25BE-BB78-6C1D680FD584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723BC1-6FB0-9021-77CF-6EA9A4CD1A6E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1324018-14AD-C917-5577-341A806CB67B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1EA68C3-B031-9424-C7CE-0E45C5FB08CA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DA96548-BAB0-4787-A601-E8023E46C7F8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6B1D182-DBED-0185-9E16-BE7F4251487E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30E55B1-B7DB-C617-D534-3CC3E277222D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521396C-B511-3794-CB13-821D47091224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4D600D-1306-820F-2414-3E729750505B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075A88E-EFE9-C775-32D3-AE33CF6E488C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30B4B39-27A8-74D3-1E79-60238A43DB2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3809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_Title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E4F0AB-8490-ABF8-C9BD-857E1340267A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3061518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8B996B-9433-55A2-9E97-4B07DC52D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819604"/>
            <a:ext cx="5643623" cy="121879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defRPr sz="4267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C2017F-539C-F867-F92B-B1EA905956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79" y="634549"/>
            <a:ext cx="2902941" cy="3516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E4F0AB-8490-ABF8-C9BD-857E1340267A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2024814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_Title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10700-F17B-55DF-BF4A-E0929EA4F2AB}"/>
              </a:ext>
            </a:extLst>
          </p:cNvPr>
          <p:cNvSpPr/>
          <p:nvPr userDrawn="1"/>
        </p:nvSpPr>
        <p:spPr>
          <a:xfrm>
            <a:off x="0" y="0"/>
            <a:ext cx="1167664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755E0F-E61E-9120-0F71-E88254E3A404}"/>
              </a:ext>
            </a:extLst>
          </p:cNvPr>
          <p:cNvSpPr/>
          <p:nvPr userDrawn="1"/>
        </p:nvSpPr>
        <p:spPr>
          <a:xfrm rot="21060000">
            <a:off x="-461362" y="-911408"/>
            <a:ext cx="13114723" cy="8680816"/>
          </a:xfrm>
          <a:custGeom>
            <a:avLst/>
            <a:gdLst>
              <a:gd name="connsiteX0" fmla="*/ 804620 w 9836042"/>
              <a:gd name="connsiteY0" fmla="*/ 0 h 6510612"/>
              <a:gd name="connsiteX1" fmla="*/ 3905594 w 9836042"/>
              <a:gd name="connsiteY1" fmla="*/ 491146 h 6510612"/>
              <a:gd name="connsiteX2" fmla="*/ 4038673 w 9836042"/>
              <a:gd name="connsiteY2" fmla="*/ 656045 h 6510612"/>
              <a:gd name="connsiteX3" fmla="*/ 5839786 w 9836042"/>
              <a:gd name="connsiteY3" fmla="*/ 2534309 h 6510612"/>
              <a:gd name="connsiteX4" fmla="*/ 8211624 w 9836042"/>
              <a:gd name="connsiteY4" fmla="*/ 1397303 h 6510612"/>
              <a:gd name="connsiteX5" fmla="*/ 8423020 w 9836042"/>
              <a:gd name="connsiteY5" fmla="*/ 1206636 h 6510612"/>
              <a:gd name="connsiteX6" fmla="*/ 9836042 w 9836042"/>
              <a:gd name="connsiteY6" fmla="*/ 1430437 h 6510612"/>
              <a:gd name="connsiteX7" fmla="*/ 9031422 w 9836042"/>
              <a:gd name="connsiteY7" fmla="*/ 6510612 h 6510612"/>
              <a:gd name="connsiteX8" fmla="*/ 6742588 w 9836042"/>
              <a:gd name="connsiteY8" fmla="*/ 6148096 h 6510612"/>
              <a:gd name="connsiteX9" fmla="*/ 6619495 w 9836042"/>
              <a:gd name="connsiteY9" fmla="*/ 6040829 h 6510612"/>
              <a:gd name="connsiteX10" fmla="*/ 4186973 w 9836042"/>
              <a:gd name="connsiteY10" fmla="*/ 4695679 h 6510612"/>
              <a:gd name="connsiteX11" fmla="*/ 3336414 w 9836042"/>
              <a:gd name="connsiteY11" fmla="*/ 5482301 h 6510612"/>
              <a:gd name="connsiteX12" fmla="*/ 3261534 w 9836042"/>
              <a:gd name="connsiteY12" fmla="*/ 5596751 h 6510612"/>
              <a:gd name="connsiteX13" fmla="*/ 0 w 9836042"/>
              <a:gd name="connsiteY13" fmla="*/ 5080175 h 651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36042" h="6510612">
                <a:moveTo>
                  <a:pt x="804620" y="0"/>
                </a:moveTo>
                <a:lnTo>
                  <a:pt x="3905594" y="491146"/>
                </a:lnTo>
                <a:lnTo>
                  <a:pt x="4038673" y="656045"/>
                </a:lnTo>
                <a:cubicBezTo>
                  <a:pt x="4652284" y="1426674"/>
                  <a:pt x="5214022" y="2180041"/>
                  <a:pt x="5839786" y="2534309"/>
                </a:cubicBezTo>
                <a:cubicBezTo>
                  <a:pt x="6644341" y="2989798"/>
                  <a:pt x="7396215" y="2153978"/>
                  <a:pt x="8211624" y="1397303"/>
                </a:cubicBezTo>
                <a:lnTo>
                  <a:pt x="8423020" y="1206636"/>
                </a:lnTo>
                <a:lnTo>
                  <a:pt x="9836042" y="1430437"/>
                </a:lnTo>
                <a:lnTo>
                  <a:pt x="9031422" y="6510612"/>
                </a:lnTo>
                <a:lnTo>
                  <a:pt x="6742588" y="6148096"/>
                </a:lnTo>
                <a:lnTo>
                  <a:pt x="6619495" y="6040829"/>
                </a:lnTo>
                <a:cubicBezTo>
                  <a:pt x="5791590" y="5290009"/>
                  <a:pt x="5131427" y="4290599"/>
                  <a:pt x="4186973" y="4695679"/>
                </a:cubicBezTo>
                <a:cubicBezTo>
                  <a:pt x="3862212" y="4834970"/>
                  <a:pt x="3586483" y="5116948"/>
                  <a:pt x="3336414" y="5482301"/>
                </a:cubicBezTo>
                <a:lnTo>
                  <a:pt x="3261534" y="5596751"/>
                </a:lnTo>
                <a:lnTo>
                  <a:pt x="0" y="5080175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>
              <a:latin typeface="Aptos" panose="020B00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3921E18-6D3C-87A4-ABE3-B3B50C3678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5011" y="2744704"/>
            <a:ext cx="5801980" cy="13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03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itle_1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FD3648-8E00-A007-EA78-1CABD98E84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5935620"/>
          </a:xfrm>
          <a:custGeom>
            <a:avLst/>
            <a:gdLst>
              <a:gd name="connsiteX0" fmla="*/ 0 w 9144000"/>
              <a:gd name="connsiteY0" fmla="*/ 0 h 4451715"/>
              <a:gd name="connsiteX1" fmla="*/ 9144000 w 9144000"/>
              <a:gd name="connsiteY1" fmla="*/ 0 h 4451715"/>
              <a:gd name="connsiteX2" fmla="*/ 9144000 w 9144000"/>
              <a:gd name="connsiteY2" fmla="*/ 3731514 h 4451715"/>
              <a:gd name="connsiteX3" fmla="*/ 9028668 w 9144000"/>
              <a:gd name="connsiteY3" fmla="*/ 3816159 h 4451715"/>
              <a:gd name="connsiteX4" fmla="*/ 6991790 w 9144000"/>
              <a:gd name="connsiteY4" fmla="*/ 4410741 h 4451715"/>
              <a:gd name="connsiteX5" fmla="*/ 5750376 w 9144000"/>
              <a:gd name="connsiteY5" fmla="*/ 2052441 h 4451715"/>
              <a:gd name="connsiteX6" fmla="*/ 2935641 w 9144000"/>
              <a:gd name="connsiteY6" fmla="*/ 2120451 h 4451715"/>
              <a:gd name="connsiteX7" fmla="*/ 405169 w 9144000"/>
              <a:gd name="connsiteY7" fmla="*/ 470116 h 4451715"/>
              <a:gd name="connsiteX8" fmla="*/ 145154 w 9144000"/>
              <a:gd name="connsiteY8" fmla="*/ 442356 h 4451715"/>
              <a:gd name="connsiteX9" fmla="*/ 0 w 9144000"/>
              <a:gd name="connsiteY9" fmla="*/ 434219 h 445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451715">
                <a:moveTo>
                  <a:pt x="0" y="0"/>
                </a:moveTo>
                <a:lnTo>
                  <a:pt x="9144000" y="0"/>
                </a:lnTo>
                <a:lnTo>
                  <a:pt x="9144000" y="3731514"/>
                </a:lnTo>
                <a:lnTo>
                  <a:pt x="9028668" y="3816159"/>
                </a:lnTo>
                <a:cubicBezTo>
                  <a:pt x="8357900" y="4283470"/>
                  <a:pt x="7632432" y="4560991"/>
                  <a:pt x="6991790" y="4410741"/>
                </a:cubicBezTo>
                <a:cubicBezTo>
                  <a:pt x="5852868" y="4143630"/>
                  <a:pt x="6481666" y="2090211"/>
                  <a:pt x="5750376" y="2052441"/>
                </a:cubicBezTo>
                <a:cubicBezTo>
                  <a:pt x="5019088" y="2014670"/>
                  <a:pt x="3654769" y="3005377"/>
                  <a:pt x="2935641" y="2120451"/>
                </a:cubicBezTo>
                <a:cubicBezTo>
                  <a:pt x="2216512" y="1235526"/>
                  <a:pt x="1850783" y="660607"/>
                  <a:pt x="405169" y="470116"/>
                </a:cubicBezTo>
                <a:cubicBezTo>
                  <a:pt x="314818" y="458211"/>
                  <a:pt x="228213" y="449085"/>
                  <a:pt x="145154" y="442356"/>
                </a:cubicBezTo>
                <a:lnTo>
                  <a:pt x="0" y="434219"/>
                </a:lnTo>
                <a:close/>
              </a:path>
            </a:pathLst>
          </a:custGeom>
          <a:noFill/>
        </p:spPr>
        <p:txBody>
          <a:bodyPr anchor="ctr"/>
          <a:lstStyle>
            <a:lvl1pPr marL="0" indent="0" algn="ctr">
              <a:buNone/>
              <a:defRPr lang="en-IN"/>
            </a:lvl1pPr>
          </a:lstStyle>
          <a:p>
            <a:pPr lvl="0"/>
            <a:endParaRPr lang="en-IN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709D2087-692B-48E2-2217-0FF107944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80" y="3468530"/>
            <a:ext cx="6863457" cy="118186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751B75-BCDC-B873-2C51-EDA7AD2E47CD}"/>
              </a:ext>
            </a:extLst>
          </p:cNvPr>
          <p:cNvGrpSpPr/>
          <p:nvPr userDrawn="1"/>
        </p:nvGrpSpPr>
        <p:grpSpPr>
          <a:xfrm>
            <a:off x="452380" y="2693642"/>
            <a:ext cx="2902941" cy="350780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9D870E-08FE-FA94-2872-3A45BBD2FBBC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2BF19AC-107D-2640-91A8-1D055B18D082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E2FD21-B4A0-3DFB-AB20-D3DF80E87A48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99A0344-13C6-73AF-B8F4-D9F24813577C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3D163BA-5104-9056-3AB8-B8B1576965CB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856AB8A-C720-3B14-3A00-1636AE4F5EA5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04BA2CC-A357-3B72-B776-C748B4C35193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33E60B1-A9B5-1562-016A-57A5D2DDD9D7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75CB41E-5F77-8FC7-F607-A1CF09FA38E7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A247369-19C4-F0B7-8CA8-047E46D42DA2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1B02D3C-7E72-1214-5671-699C8D338217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628709-4E9C-23AB-32DA-AE4D49831816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EB0C77C-6221-ABC2-5110-40AC4D0FEDF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E747743-EE07-FF9A-4770-195537B00759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671F02D-74B8-4B90-6313-73AB1A936448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1F8C9C6-6B46-D1F4-3CC9-5693A784A13A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3E81AB-D6E7-8CF9-6E66-27C70F42BF0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A1772A-0C05-408B-17BC-D038DD75505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0BF59B3-8E3A-22E1-3EE5-F2C4A9B01ADA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648C820-F6BF-4FA6-3170-2CD619AE994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0ADF97-4AB5-4AE6-B455-B7FA8ECCFA2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19C839A-BCF8-1CEE-AE41-0696F20B0989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031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1155882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1"/>
            <a:ext cx="11557000" cy="2031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4D0EEA5-8F30-7190-EE9A-F908ED586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453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A227985-96DA-7D49-8362-F500A1178D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3453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5B155DD-3E7F-4E0B-3A89-BA748BD97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1453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72211BA-EDCC-0341-31A3-7C54C057B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69453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C90705-A7C9-99D3-7A0B-F7360430EFEB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B01F87-80E6-A33D-6E78-774AE62EAB8D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81CF8CC-E9DC-45C4-023F-FE4078D43980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A700EAB-8A92-4A61-C4B1-D41E894C65A6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AD4B21E-B4ED-9D33-B82C-06F1643E84F2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6806E5-44A0-C336-6D59-7891845C638D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F9BCAB3-8858-2857-795C-10DD1CF3FA72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AECBD05-BD8E-C5A6-926B-839EB7009300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2B504A-531D-3DC2-ADCC-59B89C5384DC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6503BBB-62F5-B02D-76A9-9CEB8C8C4A4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4A9725C-6C61-0D9A-1E1D-482B18304283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486DC37-EAA4-BDA2-66C5-CE2FB97FCC97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D5BAD2-1D90-526D-5748-7CFE2E0D22F8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AA6456A-6386-831A-B383-DD57AA9B85A0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7BDC7D0-8235-B375-DC82-01B874B06903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B8576B7-9A43-2A34-7740-57F9BA6D061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6EDA10D-7564-7E07-8AEB-89E9E6D268C4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050EE53-425E-752C-A230-72C83E95C448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087AEFB-1D08-727D-A9A8-5915A8BF6988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E40295A-56D9-99EC-5BB6-EAD2667BA412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57C42EC-DD58-4465-860D-D68506E983ED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6BE30E2-B13E-A0E7-B5D7-7D3AA8AF4CDE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7419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1155882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1"/>
            <a:ext cx="11557000" cy="2031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AE0200-2B83-26A8-CCEB-C59B6F6262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2" y="1581152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FF1820F-EB97-D40F-15E3-740CD543D8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502" y="3878200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DFEEBC1E-C282-8E73-4C90-13A0A14F24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2" y="1581152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D897D421-613C-7204-F2B4-269927BCDC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2" y="3878200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71CE25-3968-1CBD-C8D2-D6B583E0EE1B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2550855-3274-4B1B-882A-23B37AB389B1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1C31706-FD17-E3C6-0FCB-4C902556397A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0D1474-B2DE-A090-A179-B197C09CAA86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B964CAD-B440-0BEF-A0B0-F949F3A2DE24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F515B2-C8DA-9E8F-E3EC-A96F46447DFB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0688B4C-69F9-03B5-AD62-FD73272D2083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7A82BCC-DCC5-4E98-C1B6-5D3A7714754E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9BE6D68-6331-2C87-14F8-42DC4DA1009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C94502A-37C4-380C-1059-8F638DB39AF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4D4FD9A-BD1B-FBA9-162C-094B241EBF1F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66162F0-3579-02EA-FE2F-072296B27622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70BBD4-3A33-EF8F-59A3-F2E6FF7398D5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0EF2A21-5B09-868C-7ED3-07D00634D33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943339D-D14B-F233-152F-0A037C68B07D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64555B4-9B9A-C141-ECC8-6E71C451CD28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091DFF-05C1-7133-5337-E91A37A0CE74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BD7BBCF-9D90-8A6E-35E7-905B5F0FC6E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95D12BE-60A6-E6A3-DF90-B6012BF1E68F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D2E99C8-4196-ACA7-A8C6-F6C4BA593372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EB9AB9C-F0F9-4BFF-EBC5-F4E5ED6C6FB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BFC8410-E12E-39EF-BEA7-75BB5B620045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9402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1155882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1"/>
            <a:ext cx="11557000" cy="2031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AE0200-2B83-26A8-CCEB-C59B6F6262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2" y="1235517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FF1820F-EB97-D40F-15E3-740CD543D8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502" y="2965977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DFEEBC1E-C282-8E73-4C90-13A0A14F24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2" y="1235517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D897D421-613C-7204-F2B4-269927BCDC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2" y="2965977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F3D2B56F-14C4-9683-6E7D-968729EB2A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502" y="4696433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CF080511-163D-F6B4-00A3-94B5ED21A6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2" y="4696433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5410FB-CDD7-2533-C16C-BFACB92FF490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002847-D748-AF61-C80A-096431CD0CB7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32B88C9-FEC4-D22C-AAA3-38F2613C36EE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8099EDC-E307-BFB2-5F10-1EB2AA7556FC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3FE588C-76D2-583E-80F0-311A677F32B6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E2F37D-B8E5-C1C6-B8F3-1B692FC7A22E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78BB64B-F32B-6316-369A-BFF79768B5AC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B922A59-DF78-C63F-9A01-144612B10391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2777399-9CA7-0505-C257-7D14E4832E47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D728423-029B-93FB-D9A6-E49AA7A35A5A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2F93D25-F510-7905-37AE-9A284F8812BE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BFE63D-4BA4-0C31-9564-9E1EC2167744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CC4DDD-0BCD-3BAE-638B-580833A46F0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C3A28A1-DA8A-B3C9-7418-C9453C516A6B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D71F2A5-640C-548B-671A-4A6D3A9937CD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8A13FC-15F6-3426-C1C5-AC0DC07ABB65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813FD9F-3CB9-6722-B494-C462CE40EF56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BEF2B7-95A9-0BDB-72C6-85168E621A55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52C28F0-9F08-DCFE-89E2-9E7487014639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62411AA-BC06-CBFA-7144-86B92E96DE99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67F694-2F87-0189-DF5B-79BF743D9337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DF50D29-D77A-B399-7173-129C1F831DFF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9562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1155882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1"/>
            <a:ext cx="11557000" cy="2031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E020D8-D55D-96E0-B64D-2ACF966DDAB2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8F6700B-7B1D-277E-F0F0-90B961C2E06E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CADB0A5-3925-C3C2-1A21-91FB1B640690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48D875-DA75-4B0E-B188-A5AA38E93414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FA5123-8820-AA5D-5284-D8E909511763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CFA1EB0-7958-1966-DC7D-034BF5C0C274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9BA83C-2D20-FD28-CBE3-5F0ACE685838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02737AF-E33D-E088-CAB5-C00D58A1FD9C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CC566D8-12B4-1089-189E-6F4291E7A42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3B99911-4F6E-80DF-5377-28FFC534E9A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6229772-D4B3-C416-857B-38FC789FFF69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5B143B6-C74F-D1CC-6F98-D7AB4DE73382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F0E21D-4D3C-637E-2973-55C89C8AD6BB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BCD4D8-9A97-CD14-485E-89FBD1D73F6A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709AA8D-B93E-8EA2-F21D-EFCD6866B786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53BD81D-2561-D7EC-8D61-0A6C8DEFC580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761AC09-4138-C82F-B9DC-F15AA7CC1459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ED79389-3BA8-1EEC-0482-065DB5C130F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07DB6F-EA01-79E4-D6F5-C6CC495247D2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23658E-898C-81D9-E8E7-FE38E7B9F6F3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025E722-EA7E-F69F-7C58-3405E9045684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2EAA798-91F9-B71B-7FB0-D33422BD82D3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736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1155882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1"/>
            <a:ext cx="11557000" cy="2031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97" y="1384515"/>
            <a:ext cx="3745032" cy="3323671"/>
          </a:xfrm>
          <a:prstGeom prst="roundRect">
            <a:avLst>
              <a:gd name="adj" fmla="val 7341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3483" y="1384515"/>
            <a:ext cx="3745032" cy="3323671"/>
          </a:xfrm>
          <a:prstGeom prst="roundRect">
            <a:avLst>
              <a:gd name="adj" fmla="val 7030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2871CDF-09DE-ABE5-1309-0606E1CDEA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9468" y="1384515"/>
            <a:ext cx="3745032" cy="3323671"/>
          </a:xfrm>
          <a:prstGeom prst="roundRect">
            <a:avLst>
              <a:gd name="adj" fmla="val 6098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2C781B-F574-E379-3316-1C284D8455B1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1AFFFFD-3DCF-9A13-3898-2229066CB88A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679606B-F65A-2471-B1D0-47C70BCB90EF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F3EBE7F-6E4F-BC33-1CE9-17D38D276C02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AB6D36-443B-BC02-9CB5-3D578E3A0C4A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1CED9A6-FE1E-21BB-1A24-DD9CC7557356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5EE6BBD-4878-B517-B489-FF34357DA92A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257AB31-3CDD-392D-293D-6C8A25FBFE58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47BDA78-FFA2-3FD6-4626-EA10E1A9D29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DF176BE-C1FA-F457-0CC2-D28C046BFB16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AA28878-65CE-8A3A-53A8-1D9B3E4C02BA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C5BC379-81EF-3B9C-C244-B9B03EB1908C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848E6BA-6E2C-41FB-0BB9-A3BF02F22E8C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11758E-4FA3-6E37-CAFA-AA1D81D8077C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8A372F3-7B69-A580-6E2E-81BBC988EFC7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05B877-09E3-3111-CDB3-6C98D09319FF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7789832-EFED-85CF-737D-41F6A4C49F17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A562547-679A-C29A-0E65-5530AB713C5D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F2E58C6-0E3F-E132-DAE2-CAFA544B1225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821531C-BB92-EDFB-5942-2C779DAE127F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571F11A-090C-D618-7E09-2A864125E1B9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5560D85-1F02-8499-AFE8-3472534E4D9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4586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1155882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1"/>
            <a:ext cx="11557000" cy="2031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74099" y="1384515"/>
            <a:ext cx="4531488" cy="3323671"/>
          </a:xfrm>
          <a:prstGeom prst="roundRect">
            <a:avLst>
              <a:gd name="adj" fmla="val 609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6329" y="1384515"/>
            <a:ext cx="4531488" cy="3323671"/>
          </a:xfrm>
          <a:prstGeom prst="roundRect">
            <a:avLst>
              <a:gd name="adj" fmla="val 5476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CAA7C-C92A-7A0B-FC42-5DA4775526DA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4B1E96-C713-AAF6-DBAD-240E92A709B4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B4D3026-85DE-8412-9CC2-51860AECED73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FC18C9F-9675-61B3-0B61-7129CDE88E1C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CB5E9B2-738F-F5D4-B8A9-1C1F53CF9C57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F925F32-B3D0-97FF-F6F1-569C31838E72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87815-CB8B-0EF7-C242-EE5A0E8D9DEC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5259D2C-3E7A-7E14-EE5C-22B41FC640D5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A60A4B7-0E15-E285-6130-F9186382E494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AC3B09A-1A1A-FC35-D929-BAD7981EBC8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A8D1740-4095-E831-F110-94B4E0DE657E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47D58A6-AC8F-1DC6-8E3B-BDA4F8A420A1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87CA08D-87C2-746A-EF7A-B4AAF05272A5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000E99F-B5B9-5429-F66E-ADADFD3B38CF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4288CA9-CA26-A6CB-970F-CCF28124E6F6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D47AF04-CE6E-10B9-AB93-B9CBAA751BA0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6B63837-CC7D-F701-C272-4B5B18C3056B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6B9E1CF-037B-1174-556C-2C8E96DBD5C3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20B7BD9-A04F-3FBD-7E33-B76E5A2D63A7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AC70899-149E-F1C4-9150-202B8182D6E4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42E567D-20B7-B165-CE44-EE7B346E4D92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B3217E7-3441-85B8-6152-98FA91E1556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920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Content_0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14A1AA-160F-EFC5-51F4-F55B4D16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A43A8F3-E997-D3F9-A2BC-58ACE563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0" y="411344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D14EA82-028A-1193-FA1D-6A3ECACA939D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F266FC-AFB8-B7F4-E687-E79C6803C3EC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6ACF3E-4BB1-B7DE-4CAA-B139BA92C6B9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BE6B67-0768-1DE2-0E55-0D1803B50542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BFE323-9627-35F3-6469-2E3EC5070B9E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2AC84AC-C06F-2DED-B89A-B78D209752CF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DA646E3-7F8C-0221-EABE-CC7DCC012992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4F464CF-5E68-0A19-6CDC-AF624108B2AB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0018F21-E62B-83B9-A165-9BAFCE1C117A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A359403-DF33-151D-6397-0C55B072859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FC88903-2967-2C5F-79FD-8AE8FA9F0F81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BC7D46D-B013-A6D4-550F-DDBB41E5C9F4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17EB077-B472-C0BF-D256-9F91050670D2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8DCCC6-1911-863E-A4A9-D0ACE2B77995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D52A661-7F27-4DF2-A1BA-8CF08ED871E4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0A3FB24-9A0E-3EB5-3201-6CF254313A60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D2FEDA-1FEF-464C-34AA-C4A55114BDAE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5C49630-4C1C-4731-3689-61F5F73A91DD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66C7734-F770-A568-0EB7-13CB463F7AA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DDCBD04-6CB8-7ACD-628C-47D21F2FDAB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C8DA956-3B92-B7E6-18EE-C353C5AAFFFB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4FE44C9-8032-4E60-7A02-6F84BFA69780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4C6F422-D689-C446-0422-4D3B6B46A15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1748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1155882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1"/>
            <a:ext cx="11557000" cy="2031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0" y="1384516"/>
            <a:ext cx="2775813" cy="2775813"/>
          </a:xfrm>
          <a:prstGeom prst="roundRect">
            <a:avLst>
              <a:gd name="adj" fmla="val 7361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4563" y="1384516"/>
            <a:ext cx="2775813" cy="2775813"/>
          </a:xfrm>
          <a:prstGeom prst="roundRect">
            <a:avLst>
              <a:gd name="adj" fmla="val 5873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2871CDF-09DE-ABE5-1309-0606E1CDEA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1624" y="1384516"/>
            <a:ext cx="2775813" cy="2775813"/>
          </a:xfrm>
          <a:prstGeom prst="roundRect">
            <a:avLst>
              <a:gd name="adj" fmla="val 661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6866D8A-E57B-682C-3EC8-CB4B398FD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98688" y="1384516"/>
            <a:ext cx="2775813" cy="2775813"/>
          </a:xfrm>
          <a:prstGeom prst="roundRect">
            <a:avLst>
              <a:gd name="adj" fmla="val 661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4118A3-6859-65BF-5298-1F99634C1E3A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CF05547-028B-7847-D590-FCD105EE8098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64EC34E-9F27-EBDE-2CF8-287C83E80A61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48DFED9-15D0-E2AA-3BA4-4221AFA57F28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22525C5-BF2D-ADDD-7C01-8004198951C9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9428F55-CB88-7C38-B644-24ADB89D1369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A11E834-431E-966C-FB3D-3EBC1C8F81DF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AA30C71-E4FC-7D82-7B52-A011A1267C2E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86F5298-0EFA-46AA-34C2-78A2006A5A02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84570D4-A6B8-47FF-8FF1-8AE0F9E6F546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906BFA8-F5D8-DAE2-7786-BF4D6B746C14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27FC638-3DDE-7209-F690-BE5A06A93F6C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E7391D-FB43-BB96-DFA6-E5B37C4590ED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5C63A5A-BA54-AC21-1FA4-401F5AA5F16F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D761423-1FA3-858F-0532-E9B31FCB845E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2A07B73-69C0-9DD0-5923-A57738753013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B94302A-4FE5-5B96-6318-3C31B4E49B38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02D9F45-B7D2-A4F0-0040-9BE1FA49F232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9DC9528-081C-94AC-DEF0-079117E9F7D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D5CE572-0D2C-7109-0B2F-178673B27D9F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90C25DC-38BB-65D6-3094-D55F5A2CEBA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345E4C-1DE2-58BC-A024-21298F350672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278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1155882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1"/>
            <a:ext cx="11557000" cy="2031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53730B-2F97-B7F6-9293-25BB825A1754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6E23B2-982F-CAC6-028A-52280A13D5A5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8A3A70A-C1DB-04CD-EF5E-7452C76059EF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A04F082-DD24-6800-E25A-480917DE93BE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E5B06EC-F18A-EDE1-BD39-0FA45B72FE16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A64CE0C-ABAF-EFC0-3755-8EBA131DB70D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226576-2CC0-13F7-9834-DDBF3A316212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E2B87F1-416A-8F49-FF56-E35A26EB51BB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3F2877C-BA27-A9AE-FE1E-9E74673906AF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46EEB5E-3E39-0FEB-19F2-080A1B59374B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5C2A3C5-9F71-325D-9DDC-A9A8CEDCA50A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DCD7C77-CC66-3285-F634-8C484411B06D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EB49B0F-1161-F6AC-3317-B087FE964A5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8237FAE-5333-87A5-529D-15F45488CD3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59DE41-0D09-1109-6A14-387740616AB3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98D8C7B-60FB-B014-AC51-45954572A60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0AB01AE-9C45-08AA-370B-8DC872B33356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B82112-00A9-F854-7422-DFA53CA53869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F9B526C-AA40-6150-A481-726C5D40A020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A382AB1-2449-D4D4-5A03-C575AA1C44E9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D1EA18-7D7F-3100-8186-EA456714D9BC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B213C1F-3CCD-E006-6969-75401600397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1266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0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5D347-DD12-9E99-7C7E-93BA807E0A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64753" y="1"/>
            <a:ext cx="6127249" cy="6858000"/>
          </a:xfrm>
          <a:custGeom>
            <a:avLst/>
            <a:gdLst>
              <a:gd name="connsiteX0" fmla="*/ 0 w 4595437"/>
              <a:gd name="connsiteY0" fmla="*/ 0 h 5143500"/>
              <a:gd name="connsiteX1" fmla="*/ 4595437 w 4595437"/>
              <a:gd name="connsiteY1" fmla="*/ 0 h 5143500"/>
              <a:gd name="connsiteX2" fmla="*/ 4595437 w 4595437"/>
              <a:gd name="connsiteY2" fmla="*/ 5143500 h 5143500"/>
              <a:gd name="connsiteX3" fmla="*/ 0 w 4595437"/>
              <a:gd name="connsiteY3" fmla="*/ 51434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437" h="5143500">
                <a:moveTo>
                  <a:pt x="0" y="0"/>
                </a:moveTo>
                <a:lnTo>
                  <a:pt x="4595437" y="0"/>
                </a:lnTo>
                <a:lnTo>
                  <a:pt x="4595437" y="5143500"/>
                </a:lnTo>
                <a:lnTo>
                  <a:pt x="0" y="5143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E26DA31-ECC7-BCC8-CAFA-4D66B6E8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5580711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7B22191-4B7A-413B-C681-8D33D54FA02F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83532F-2988-7B7D-1C14-CFC1B6BE3A7D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A1981AA-8421-F65A-3AE7-1A66620D75DF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D67B528-F7CF-5683-40D6-CA60AE53AE58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C4F3C55-3EBA-2F6A-A74E-29F699B22610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5FB414C-826A-8DFD-4A7E-45FC5E649FCE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A67C30F-D596-E21F-6025-E234AAD712BA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74FBB5-E3FD-4145-1F2B-B1AC1BA70530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5F83CB1-C226-09CC-87A7-C42265CA7755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0F1312E-B2CA-42FA-DAD2-749706C0722D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36170C1-E97D-B641-72CA-C8AD34EDCAFF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4523DAB-E9C6-6660-2432-59433C941910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267D271-FDAD-23B1-D92F-1FB55BCCD8A6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C89776-C77E-DBFF-6DED-7E093F24E197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C9BD7F7-3A9D-36A4-BADD-42472041A3B5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FBCCA98-5638-26CE-1004-059270DE3A01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696E85D-8C4E-CF01-2834-16ADA023E065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F44C40E-6D74-F87B-D3DB-0406F485F61A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5D7EE8B-CB5A-C55A-F0B3-E0C4FC41496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3553693-9001-8C4E-31BE-A8BD5516AABF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96FB6CE-7516-1E28-900F-B8DCEF047490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6033DA6-C12F-C11B-DAEF-3B1BCEBA8BCF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B0763C4-F967-7907-58A6-5E445B2FA999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85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1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ink liquid&#10;&#10;Description automatically generated">
            <a:extLst>
              <a:ext uri="{FF2B5EF4-FFF2-40B4-BE49-F238E27FC236}">
                <a16:creationId xmlns:a16="http://schemas.microsoft.com/office/drawing/2014/main" id="{AC59EE20-9622-1F94-6A2E-3197ED16D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D034940E-0DE6-7A1E-5D94-5466F4F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5580711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BA0F696-766D-FF61-408E-A890E3703DB4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E165BF-57C1-9664-6C69-5551DFDF7834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8305CE-75CA-DA48-32FA-8685C62E472C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337FBD1-B533-A48F-2645-28A5DD6008AD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235A6D9-327C-A8FA-36A1-F9C89B40895A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3B0260-FD01-07CC-946B-8832E6CB95D8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90977E-DA20-3142-955E-75770B703A71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2D63B54-6969-4FF9-38FE-D53DD1712F1D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0476F0A-A42F-B803-E6AE-DBA9E116F276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29C23C6-3C72-87E2-AA98-2783956F5E30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A28E-A7AC-B710-10D8-89724F36AE2E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899F257-F126-B707-189A-FEFBB8150969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CCD21ED-E367-8F54-1E79-9D8F2BBEF609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B0A3AD-D68C-1F4D-0684-B797C38CF679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345FF92-A00E-506B-CF9B-DEE7EFF90EAB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F784F85-28AC-5999-9427-200A20848DA4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48E413C-2CED-EC50-A0DA-6DE39E339F66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87F2617-91D9-B7C6-5AD4-5650EF5ABEF1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AAF7E89-2876-8A58-4326-EECE24F4A263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FAA2CF6-4B41-7CEE-A813-72D23A901770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7E9A286-2598-560D-4563-CDBD79E69963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35F398-C874-2FB3-048D-B69EF6D593E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2BAC939-873C-4799-95A1-3FEC89E072C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8406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2B693B-C257-7DB2-089A-E1079BC6FC4C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FD3648-8E00-A007-EA78-1CABD98E84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5935620"/>
          </a:xfrm>
          <a:custGeom>
            <a:avLst/>
            <a:gdLst>
              <a:gd name="connsiteX0" fmla="*/ 0 w 9144000"/>
              <a:gd name="connsiteY0" fmla="*/ 0 h 4451715"/>
              <a:gd name="connsiteX1" fmla="*/ 9144000 w 9144000"/>
              <a:gd name="connsiteY1" fmla="*/ 0 h 4451715"/>
              <a:gd name="connsiteX2" fmla="*/ 9144000 w 9144000"/>
              <a:gd name="connsiteY2" fmla="*/ 3731514 h 4451715"/>
              <a:gd name="connsiteX3" fmla="*/ 9028668 w 9144000"/>
              <a:gd name="connsiteY3" fmla="*/ 3816159 h 4451715"/>
              <a:gd name="connsiteX4" fmla="*/ 6991790 w 9144000"/>
              <a:gd name="connsiteY4" fmla="*/ 4410741 h 4451715"/>
              <a:gd name="connsiteX5" fmla="*/ 5750376 w 9144000"/>
              <a:gd name="connsiteY5" fmla="*/ 2052441 h 4451715"/>
              <a:gd name="connsiteX6" fmla="*/ 2935641 w 9144000"/>
              <a:gd name="connsiteY6" fmla="*/ 2120451 h 4451715"/>
              <a:gd name="connsiteX7" fmla="*/ 405169 w 9144000"/>
              <a:gd name="connsiteY7" fmla="*/ 470116 h 4451715"/>
              <a:gd name="connsiteX8" fmla="*/ 145154 w 9144000"/>
              <a:gd name="connsiteY8" fmla="*/ 442356 h 4451715"/>
              <a:gd name="connsiteX9" fmla="*/ 0 w 9144000"/>
              <a:gd name="connsiteY9" fmla="*/ 434219 h 445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451715">
                <a:moveTo>
                  <a:pt x="0" y="0"/>
                </a:moveTo>
                <a:lnTo>
                  <a:pt x="9144000" y="0"/>
                </a:lnTo>
                <a:lnTo>
                  <a:pt x="9144000" y="3731514"/>
                </a:lnTo>
                <a:lnTo>
                  <a:pt x="9028668" y="3816159"/>
                </a:lnTo>
                <a:cubicBezTo>
                  <a:pt x="8357900" y="4283470"/>
                  <a:pt x="7632432" y="4560991"/>
                  <a:pt x="6991790" y="4410741"/>
                </a:cubicBezTo>
                <a:cubicBezTo>
                  <a:pt x="5852868" y="4143630"/>
                  <a:pt x="6481666" y="2090211"/>
                  <a:pt x="5750376" y="2052441"/>
                </a:cubicBezTo>
                <a:cubicBezTo>
                  <a:pt x="5019088" y="2014670"/>
                  <a:pt x="3654769" y="3005377"/>
                  <a:pt x="2935641" y="2120451"/>
                </a:cubicBezTo>
                <a:cubicBezTo>
                  <a:pt x="2216512" y="1235526"/>
                  <a:pt x="1850783" y="660607"/>
                  <a:pt x="405169" y="470116"/>
                </a:cubicBezTo>
                <a:cubicBezTo>
                  <a:pt x="314818" y="458211"/>
                  <a:pt x="228213" y="449085"/>
                  <a:pt x="145154" y="442356"/>
                </a:cubicBezTo>
                <a:lnTo>
                  <a:pt x="0" y="434219"/>
                </a:lnTo>
                <a:close/>
              </a:path>
            </a:pathLst>
          </a:custGeom>
          <a:noFill/>
        </p:spPr>
        <p:txBody>
          <a:bodyPr anchor="ctr"/>
          <a:lstStyle>
            <a:lvl1pPr marL="0" indent="0" algn="ctr">
              <a:buNone/>
              <a:defRPr lang="en-IN"/>
            </a:lvl1pPr>
          </a:lstStyle>
          <a:p>
            <a:pPr lvl="0"/>
            <a:endParaRPr lang="en-IN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E0AE37C-EB33-1BC4-C7B3-F6D95A958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3745684"/>
            <a:ext cx="5535468" cy="6093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/>
            </a:lvl1pPr>
          </a:lstStyle>
          <a:p>
            <a:r>
              <a:rPr lang="en-US"/>
              <a:t>Thank You</a:t>
            </a:r>
            <a:endParaRPr lang="en-IN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5ECBDC3-40FC-74C8-970B-F6966EBB4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79" y="3032309"/>
            <a:ext cx="2902941" cy="35163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285C073-4A15-20F8-3CB8-75D26116F924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1544931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ink liquid&#10;&#10;Description automatically generated">
            <a:extLst>
              <a:ext uri="{FF2B5EF4-FFF2-40B4-BE49-F238E27FC236}">
                <a16:creationId xmlns:a16="http://schemas.microsoft.com/office/drawing/2014/main" id="{2E81621D-B558-1BB6-D2C8-340A2D9B16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5BE60B94-35B3-845C-F97D-9961BE3A1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819604"/>
            <a:ext cx="5535468" cy="121879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8B8928-A4B2-1815-5FD7-6A1EEBB32B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379" y="634549"/>
            <a:ext cx="2902941" cy="3516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538037-B0C8-48E6-FE6B-726C1B729BA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1357987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_Title_1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538037-B0C8-48E6-FE6B-726C1B729BA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D681712-B949-01A8-B814-0C10CA53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BE60B94-35B3-845C-F97D-9961BE3A1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819604"/>
            <a:ext cx="5535468" cy="121879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8B8928-A4B2-1815-5FD7-6A1EEBB32B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79" y="634549"/>
            <a:ext cx="2902941" cy="3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7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Content_1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1">
            <a:extLst>
              <a:ext uri="{FF2B5EF4-FFF2-40B4-BE49-F238E27FC236}">
                <a16:creationId xmlns:a16="http://schemas.microsoft.com/office/drawing/2014/main" id="{99471CB5-321C-414E-9D9F-D9A03944E734}"/>
              </a:ext>
            </a:extLst>
          </p:cNvPr>
          <p:cNvSpPr/>
          <p:nvPr userDrawn="1"/>
        </p:nvSpPr>
        <p:spPr>
          <a:xfrm>
            <a:off x="7191941" y="0"/>
            <a:ext cx="5000059" cy="6858000"/>
          </a:xfrm>
          <a:custGeom>
            <a:avLst/>
            <a:gdLst>
              <a:gd name="connsiteX0" fmla="*/ 2116580 w 4431346"/>
              <a:gd name="connsiteY0" fmla="*/ 0 h 5143500"/>
              <a:gd name="connsiteX1" fmla="*/ 4431346 w 4431346"/>
              <a:gd name="connsiteY1" fmla="*/ 0 h 5143500"/>
              <a:gd name="connsiteX2" fmla="*/ 4431346 w 4431346"/>
              <a:gd name="connsiteY2" fmla="*/ 5143500 h 5143500"/>
              <a:gd name="connsiteX3" fmla="*/ 1951 w 4431346"/>
              <a:gd name="connsiteY3" fmla="*/ 5143500 h 5143500"/>
              <a:gd name="connsiteX4" fmla="*/ 239 w 4431346"/>
              <a:gd name="connsiteY4" fmla="*/ 5119231 h 5143500"/>
              <a:gd name="connsiteX5" fmla="*/ 61099 w 4431346"/>
              <a:gd name="connsiteY5" fmla="*/ 4741368 h 5143500"/>
              <a:gd name="connsiteX6" fmla="*/ 2722654 w 4431346"/>
              <a:gd name="connsiteY6" fmla="*/ 3296497 h 5143500"/>
              <a:gd name="connsiteX7" fmla="*/ 1926463 w 4431346"/>
              <a:gd name="connsiteY7" fmla="*/ 353549 h 5143500"/>
              <a:gd name="connsiteX8" fmla="*/ 2101319 w 4431346"/>
              <a:gd name="connsiteY8" fmla="*/ 21983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46" h="5143500">
                <a:moveTo>
                  <a:pt x="2116580" y="0"/>
                </a:moveTo>
                <a:lnTo>
                  <a:pt x="4431346" y="0"/>
                </a:lnTo>
                <a:lnTo>
                  <a:pt x="4431346" y="5143500"/>
                </a:lnTo>
                <a:lnTo>
                  <a:pt x="1951" y="5143500"/>
                </a:lnTo>
                <a:lnTo>
                  <a:pt x="239" y="5119231"/>
                </a:lnTo>
                <a:cubicBezTo>
                  <a:pt x="-2435" y="4980024"/>
                  <a:pt x="17328" y="4852864"/>
                  <a:pt x="61099" y="4741368"/>
                </a:cubicBezTo>
                <a:cubicBezTo>
                  <a:pt x="664614" y="3508599"/>
                  <a:pt x="2411762" y="4027800"/>
                  <a:pt x="2722654" y="3296497"/>
                </a:cubicBezTo>
                <a:cubicBezTo>
                  <a:pt x="3033549" y="2565193"/>
                  <a:pt x="1509411" y="1417485"/>
                  <a:pt x="1926463" y="353549"/>
                </a:cubicBezTo>
                <a:cubicBezTo>
                  <a:pt x="1976699" y="233735"/>
                  <a:pt x="2035711" y="124284"/>
                  <a:pt x="2101319" y="21983"/>
                </a:cubicBezTo>
                <a:close/>
              </a:path>
            </a:pathLst>
          </a:custGeom>
          <a:gradFill>
            <a:gsLst>
              <a:gs pos="74000">
                <a:srgbClr val="CEDDFF"/>
              </a:gs>
              <a:gs pos="0">
                <a:schemeClr val="tx1"/>
              </a:gs>
              <a:gs pos="100000">
                <a:srgbClr val="9DBAFF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411343"/>
            <a:ext cx="1155882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D626018-67F6-A336-ADA6-0CE9ED11FB2A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FA8EDE-10D4-F44B-FE2B-4FF7F988026A}"/>
              </a:ext>
            </a:extLst>
          </p:cNvPr>
          <p:cNvGrpSpPr/>
          <p:nvPr userDrawn="1"/>
        </p:nvGrpSpPr>
        <p:grpSpPr>
          <a:xfrm>
            <a:off x="316588" y="6404492"/>
            <a:ext cx="1390293" cy="167997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620122-F57B-4D61-87CA-6438EEE66B22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D2636F9-B308-1F57-4B87-020252E45092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CE104CA-47DD-7EA8-31A5-7B05F6AF099F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0FFECC7-C078-C357-C102-25D40B3ACB3B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D2EDFF4-B88A-18B9-393E-612A7D3451EB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868D773-9738-F197-1F9C-5E9F2B2875C8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5306899-4350-AF9A-F651-3511AC03EFFF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6CB24CA-ECF3-98EE-384C-4F4B8A5DD8A5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8E85BE3-4EA8-D548-E295-CC8E238D5D3E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1E7290A-D79C-BDE0-094D-59196B24D3EF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14DA8E8-FFA3-1C87-B09E-1831688E25F6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2BD78B-1A33-226F-9500-F78F34A17107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512A8A6-57CB-69D0-5A44-CAAB0AADDAD5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FC890BF-F9A4-529B-4366-09516BDDB581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2F5E47B-4A28-93E6-6C0D-4694B7A4DCD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A547AA8-38E8-8F1F-1485-3811F6BDB8F3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0351334-625F-CC3C-7D7D-4D633FC7DE36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8DB6766-6C42-B048-1794-A2755A8D689D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2CC4205-0932-4EBE-AEFF-91D18176AADE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9C8560F-902D-34A0-681B-8E18670AF70B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9821E95-8663-A47C-CF74-77EF392A256A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4164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47E0-834C-1A6B-51F6-EA90813F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4E73-C368-6247-DD8D-12FD3898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D3357-ECE1-79C0-867B-EB0C4619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90652-6CA6-E7D7-3753-ECA2125D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E871-8977-FD20-2B46-44AFC6A3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6300-9951-FA47-BBE8-9680A33A0F6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16C00FB-6257-8713-95F3-45DE121D5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596" y="6497452"/>
            <a:ext cx="288000" cy="26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827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0045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C23D8B-3AA3-4802-85BE-D00FE7E5BF8D}"/>
              </a:ext>
            </a:extLst>
          </p:cNvPr>
          <p:cNvSpPr/>
          <p:nvPr userDrawn="1"/>
        </p:nvSpPr>
        <p:spPr>
          <a:xfrm>
            <a:off x="-10845" y="0"/>
            <a:ext cx="12202845" cy="6858000"/>
          </a:xfrm>
          <a:prstGeom prst="rect">
            <a:avLst/>
          </a:prstGeom>
          <a:gradFill flip="none" rotWithShape="1">
            <a:gsLst>
              <a:gs pos="0">
                <a:srgbClr val="000358"/>
              </a:gs>
              <a:gs pos="100000">
                <a:srgbClr val="00012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202A9-44E2-4B42-BEB9-1B9C4D8497C3}"/>
              </a:ext>
            </a:extLst>
          </p:cNvPr>
          <p:cNvSpPr/>
          <p:nvPr userDrawn="1"/>
        </p:nvSpPr>
        <p:spPr>
          <a:xfrm>
            <a:off x="-10845" y="0"/>
            <a:ext cx="12202845" cy="6858000"/>
          </a:xfrm>
          <a:prstGeom prst="rect">
            <a:avLst/>
          </a:prstGeom>
          <a:gradFill flip="none" rotWithShape="1">
            <a:gsLst>
              <a:gs pos="0">
                <a:srgbClr val="000358"/>
              </a:gs>
              <a:gs pos="100000">
                <a:srgbClr val="00012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4DDA249A-6A41-4418-8A35-C69C7517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1" y="185818"/>
            <a:ext cx="10515600" cy="608663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40">
            <a:extLst>
              <a:ext uri="{FF2B5EF4-FFF2-40B4-BE49-F238E27FC236}">
                <a16:creationId xmlns:a16="http://schemas.microsoft.com/office/drawing/2014/main" id="{2E18E62B-9D87-40E7-A7D7-56410DD3C372}"/>
              </a:ext>
            </a:extLst>
          </p:cNvPr>
          <p:cNvSpPr/>
          <p:nvPr userDrawn="1"/>
        </p:nvSpPr>
        <p:spPr>
          <a:xfrm>
            <a:off x="10699845" y="1"/>
            <a:ext cx="1467576" cy="1491295"/>
          </a:xfrm>
          <a:custGeom>
            <a:avLst/>
            <a:gdLst>
              <a:gd name="connsiteX0" fmla="*/ 2051041 w 2051041"/>
              <a:gd name="connsiteY0" fmla="*/ 2080382 h 2084191"/>
              <a:gd name="connsiteX1" fmla="*/ 2051041 w 2051041"/>
              <a:gd name="connsiteY1" fmla="*/ 2083967 h 2084191"/>
              <a:gd name="connsiteX2" fmla="*/ 2047231 w 2051041"/>
              <a:gd name="connsiteY2" fmla="*/ 2084191 h 2084191"/>
              <a:gd name="connsiteX3" fmla="*/ 2045599 w 2051041"/>
              <a:gd name="connsiteY3" fmla="*/ 2081470 h 2084191"/>
              <a:gd name="connsiteX4" fmla="*/ 1478568 w 2051041"/>
              <a:gd name="connsiteY4" fmla="*/ 1997668 h 2084191"/>
              <a:gd name="connsiteX5" fmla="*/ 1484554 w 2051041"/>
              <a:gd name="connsiteY5" fmla="*/ 2004743 h 2084191"/>
              <a:gd name="connsiteX6" fmla="*/ 1478568 w 2051041"/>
              <a:gd name="connsiteY6" fmla="*/ 2009096 h 2084191"/>
              <a:gd name="connsiteX7" fmla="*/ 1473126 w 2051041"/>
              <a:gd name="connsiteY7" fmla="*/ 2003654 h 2084191"/>
              <a:gd name="connsiteX8" fmla="*/ 1478568 w 2051041"/>
              <a:gd name="connsiteY8" fmla="*/ 1997668 h 2084191"/>
              <a:gd name="connsiteX9" fmla="*/ 1641820 w 2051041"/>
              <a:gd name="connsiteY9" fmla="*/ 1993859 h 2084191"/>
              <a:gd name="connsiteX10" fmla="*/ 1652160 w 2051041"/>
              <a:gd name="connsiteY10" fmla="*/ 2003654 h 2084191"/>
              <a:gd name="connsiteX11" fmla="*/ 1641820 w 2051041"/>
              <a:gd name="connsiteY11" fmla="*/ 2013449 h 2084191"/>
              <a:gd name="connsiteX12" fmla="*/ 1632025 w 2051041"/>
              <a:gd name="connsiteY12" fmla="*/ 2003654 h 2084191"/>
              <a:gd name="connsiteX13" fmla="*/ 1641820 w 2051041"/>
              <a:gd name="connsiteY13" fmla="*/ 1993859 h 2084191"/>
              <a:gd name="connsiteX14" fmla="*/ 1969414 w 2051041"/>
              <a:gd name="connsiteY14" fmla="*/ 1992226 h 2084191"/>
              <a:gd name="connsiteX15" fmla="*/ 1979753 w 2051041"/>
              <a:gd name="connsiteY15" fmla="*/ 2003654 h 2084191"/>
              <a:gd name="connsiteX16" fmla="*/ 1968325 w 2051041"/>
              <a:gd name="connsiteY16" fmla="*/ 2014537 h 2084191"/>
              <a:gd name="connsiteX17" fmla="*/ 1957986 w 2051041"/>
              <a:gd name="connsiteY17" fmla="*/ 2003110 h 2084191"/>
              <a:gd name="connsiteX18" fmla="*/ 1969414 w 2051041"/>
              <a:gd name="connsiteY18" fmla="*/ 1992226 h 2084191"/>
              <a:gd name="connsiteX19" fmla="*/ 1805073 w 2051041"/>
              <a:gd name="connsiteY19" fmla="*/ 1992226 h 2084191"/>
              <a:gd name="connsiteX20" fmla="*/ 1815956 w 2051041"/>
              <a:gd name="connsiteY20" fmla="*/ 2002565 h 2084191"/>
              <a:gd name="connsiteX21" fmla="*/ 1805073 w 2051041"/>
              <a:gd name="connsiteY21" fmla="*/ 2014537 h 2084191"/>
              <a:gd name="connsiteX22" fmla="*/ 1794189 w 2051041"/>
              <a:gd name="connsiteY22" fmla="*/ 2004198 h 2084191"/>
              <a:gd name="connsiteX23" fmla="*/ 1805073 w 2051041"/>
              <a:gd name="connsiteY23" fmla="*/ 1992226 h 2084191"/>
              <a:gd name="connsiteX24" fmla="*/ 1234233 w 2051041"/>
              <a:gd name="connsiteY24" fmla="*/ 1916042 h 2084191"/>
              <a:gd name="connsiteX25" fmla="*/ 1240219 w 2051041"/>
              <a:gd name="connsiteY25" fmla="*/ 1923660 h 2084191"/>
              <a:gd name="connsiteX26" fmla="*/ 1236953 w 2051041"/>
              <a:gd name="connsiteY26" fmla="*/ 1926381 h 2084191"/>
              <a:gd name="connsiteX27" fmla="*/ 1229335 w 2051041"/>
              <a:gd name="connsiteY27" fmla="*/ 1918762 h 2084191"/>
              <a:gd name="connsiteX28" fmla="*/ 1234233 w 2051041"/>
              <a:gd name="connsiteY28" fmla="*/ 1916042 h 2084191"/>
              <a:gd name="connsiteX29" fmla="*/ 1397486 w 2051041"/>
              <a:gd name="connsiteY29" fmla="*/ 1911144 h 2084191"/>
              <a:gd name="connsiteX30" fmla="*/ 1408369 w 2051041"/>
              <a:gd name="connsiteY30" fmla="*/ 1921483 h 2084191"/>
              <a:gd name="connsiteX31" fmla="*/ 1399118 w 2051041"/>
              <a:gd name="connsiteY31" fmla="*/ 1931823 h 2084191"/>
              <a:gd name="connsiteX32" fmla="*/ 1387146 w 2051041"/>
              <a:gd name="connsiteY32" fmla="*/ 1922028 h 2084191"/>
              <a:gd name="connsiteX33" fmla="*/ 1397486 w 2051041"/>
              <a:gd name="connsiteY33" fmla="*/ 1911144 h 2084191"/>
              <a:gd name="connsiteX34" fmla="*/ 1560194 w 2051041"/>
              <a:gd name="connsiteY34" fmla="*/ 1906790 h 2084191"/>
              <a:gd name="connsiteX35" fmla="*/ 1574342 w 2051041"/>
              <a:gd name="connsiteY35" fmla="*/ 1921482 h 2084191"/>
              <a:gd name="connsiteX36" fmla="*/ 1560738 w 2051041"/>
              <a:gd name="connsiteY36" fmla="*/ 1935631 h 2084191"/>
              <a:gd name="connsiteX37" fmla="*/ 1547134 w 2051041"/>
              <a:gd name="connsiteY37" fmla="*/ 1922027 h 2084191"/>
              <a:gd name="connsiteX38" fmla="*/ 1560194 w 2051041"/>
              <a:gd name="connsiteY38" fmla="*/ 1906790 h 2084191"/>
              <a:gd name="connsiteX39" fmla="*/ 2049952 w 2051041"/>
              <a:gd name="connsiteY39" fmla="*/ 1905702 h 2084191"/>
              <a:gd name="connsiteX40" fmla="*/ 2051041 w 2051041"/>
              <a:gd name="connsiteY40" fmla="*/ 1906027 h 2084191"/>
              <a:gd name="connsiteX41" fmla="*/ 2051041 w 2051041"/>
              <a:gd name="connsiteY41" fmla="*/ 1938133 h 2084191"/>
              <a:gd name="connsiteX42" fmla="*/ 2050496 w 2051041"/>
              <a:gd name="connsiteY42" fmla="*/ 1938353 h 2084191"/>
              <a:gd name="connsiteX43" fmla="*/ 2034171 w 2051041"/>
              <a:gd name="connsiteY43" fmla="*/ 1922572 h 2084191"/>
              <a:gd name="connsiteX44" fmla="*/ 2049952 w 2051041"/>
              <a:gd name="connsiteY44" fmla="*/ 1905702 h 2084191"/>
              <a:gd name="connsiteX45" fmla="*/ 1723447 w 2051041"/>
              <a:gd name="connsiteY45" fmla="*/ 1905702 h 2084191"/>
              <a:gd name="connsiteX46" fmla="*/ 1739772 w 2051041"/>
              <a:gd name="connsiteY46" fmla="*/ 1920939 h 2084191"/>
              <a:gd name="connsiteX47" fmla="*/ 1724535 w 2051041"/>
              <a:gd name="connsiteY47" fmla="*/ 1937264 h 2084191"/>
              <a:gd name="connsiteX48" fmla="*/ 1708210 w 2051041"/>
              <a:gd name="connsiteY48" fmla="*/ 1922027 h 2084191"/>
              <a:gd name="connsiteX49" fmla="*/ 1723447 w 2051041"/>
              <a:gd name="connsiteY49" fmla="*/ 1905702 h 2084191"/>
              <a:gd name="connsiteX50" fmla="*/ 1887787 w 2051041"/>
              <a:gd name="connsiteY50" fmla="*/ 1905158 h 2084191"/>
              <a:gd name="connsiteX51" fmla="*/ 1904113 w 2051041"/>
              <a:gd name="connsiteY51" fmla="*/ 1922028 h 2084191"/>
              <a:gd name="connsiteX52" fmla="*/ 1886699 w 2051041"/>
              <a:gd name="connsiteY52" fmla="*/ 1937809 h 2084191"/>
              <a:gd name="connsiteX53" fmla="*/ 1870918 w 2051041"/>
              <a:gd name="connsiteY53" fmla="*/ 1921483 h 2084191"/>
              <a:gd name="connsiteX54" fmla="*/ 1887787 w 2051041"/>
              <a:gd name="connsiteY54" fmla="*/ 1905158 h 2084191"/>
              <a:gd name="connsiteX55" fmla="*/ 1152606 w 2051041"/>
              <a:gd name="connsiteY55" fmla="*/ 1831693 h 2084191"/>
              <a:gd name="connsiteX56" fmla="*/ 1161313 w 2051041"/>
              <a:gd name="connsiteY56" fmla="*/ 1839312 h 2084191"/>
              <a:gd name="connsiteX57" fmla="*/ 1153694 w 2051041"/>
              <a:gd name="connsiteY57" fmla="*/ 1852916 h 2084191"/>
              <a:gd name="connsiteX58" fmla="*/ 1144988 w 2051041"/>
              <a:gd name="connsiteY58" fmla="*/ 1841489 h 2084191"/>
              <a:gd name="connsiteX59" fmla="*/ 1152606 w 2051041"/>
              <a:gd name="connsiteY59" fmla="*/ 1831693 h 2084191"/>
              <a:gd name="connsiteX60" fmla="*/ 1315315 w 2051041"/>
              <a:gd name="connsiteY60" fmla="*/ 1825708 h 2084191"/>
              <a:gd name="connsiteX61" fmla="*/ 1330552 w 2051041"/>
              <a:gd name="connsiteY61" fmla="*/ 1840401 h 2084191"/>
              <a:gd name="connsiteX62" fmla="*/ 1316404 w 2051041"/>
              <a:gd name="connsiteY62" fmla="*/ 1854549 h 2084191"/>
              <a:gd name="connsiteX63" fmla="*/ 1301711 w 2051041"/>
              <a:gd name="connsiteY63" fmla="*/ 1840945 h 2084191"/>
              <a:gd name="connsiteX64" fmla="*/ 1315315 w 2051041"/>
              <a:gd name="connsiteY64" fmla="*/ 1825708 h 2084191"/>
              <a:gd name="connsiteX65" fmla="*/ 1479656 w 2051041"/>
              <a:gd name="connsiteY65" fmla="*/ 1822987 h 2084191"/>
              <a:gd name="connsiteX66" fmla="*/ 1495981 w 2051041"/>
              <a:gd name="connsiteY66" fmla="*/ 1840401 h 2084191"/>
              <a:gd name="connsiteX67" fmla="*/ 1478567 w 2051041"/>
              <a:gd name="connsiteY67" fmla="*/ 1856182 h 2084191"/>
              <a:gd name="connsiteX68" fmla="*/ 1462242 w 2051041"/>
              <a:gd name="connsiteY68" fmla="*/ 1839312 h 2084191"/>
              <a:gd name="connsiteX69" fmla="*/ 1479656 w 2051041"/>
              <a:gd name="connsiteY69" fmla="*/ 1822987 h 2084191"/>
              <a:gd name="connsiteX70" fmla="*/ 1642365 w 2051041"/>
              <a:gd name="connsiteY70" fmla="*/ 1821355 h 2084191"/>
              <a:gd name="connsiteX71" fmla="*/ 1660867 w 2051041"/>
              <a:gd name="connsiteY71" fmla="*/ 1840401 h 2084191"/>
              <a:gd name="connsiteX72" fmla="*/ 1642365 w 2051041"/>
              <a:gd name="connsiteY72" fmla="*/ 1857270 h 2084191"/>
              <a:gd name="connsiteX73" fmla="*/ 1624407 w 2051041"/>
              <a:gd name="connsiteY73" fmla="*/ 1839857 h 2084191"/>
              <a:gd name="connsiteX74" fmla="*/ 1642365 w 2051041"/>
              <a:gd name="connsiteY74" fmla="*/ 1821355 h 2084191"/>
              <a:gd name="connsiteX75" fmla="*/ 1806162 w 2051041"/>
              <a:gd name="connsiteY75" fmla="*/ 1819723 h 2084191"/>
              <a:gd name="connsiteX76" fmla="*/ 1826840 w 2051041"/>
              <a:gd name="connsiteY76" fmla="*/ 1840945 h 2084191"/>
              <a:gd name="connsiteX77" fmla="*/ 1804529 w 2051041"/>
              <a:gd name="connsiteY77" fmla="*/ 1861080 h 2084191"/>
              <a:gd name="connsiteX78" fmla="*/ 1784395 w 2051041"/>
              <a:gd name="connsiteY78" fmla="*/ 1839313 h 2084191"/>
              <a:gd name="connsiteX79" fmla="*/ 1806162 w 2051041"/>
              <a:gd name="connsiteY79" fmla="*/ 1819723 h 2084191"/>
              <a:gd name="connsiteX80" fmla="*/ 1968870 w 2051041"/>
              <a:gd name="connsiteY80" fmla="*/ 1819178 h 2084191"/>
              <a:gd name="connsiteX81" fmla="*/ 1990093 w 2051041"/>
              <a:gd name="connsiteY81" fmla="*/ 1840401 h 2084191"/>
              <a:gd name="connsiteX82" fmla="*/ 1968870 w 2051041"/>
              <a:gd name="connsiteY82" fmla="*/ 1861624 h 2084191"/>
              <a:gd name="connsiteX83" fmla="*/ 1947647 w 2051041"/>
              <a:gd name="connsiteY83" fmla="*/ 1840401 h 2084191"/>
              <a:gd name="connsiteX84" fmla="*/ 1968870 w 2051041"/>
              <a:gd name="connsiteY84" fmla="*/ 1819178 h 2084191"/>
              <a:gd name="connsiteX85" fmla="*/ 1070436 w 2051041"/>
              <a:gd name="connsiteY85" fmla="*/ 1747347 h 2084191"/>
              <a:gd name="connsiteX86" fmla="*/ 1081863 w 2051041"/>
              <a:gd name="connsiteY86" fmla="*/ 1758231 h 2084191"/>
              <a:gd name="connsiteX87" fmla="*/ 1070980 w 2051041"/>
              <a:gd name="connsiteY87" fmla="*/ 1769658 h 2084191"/>
              <a:gd name="connsiteX88" fmla="*/ 1059552 w 2051041"/>
              <a:gd name="connsiteY88" fmla="*/ 1758775 h 2084191"/>
              <a:gd name="connsiteX89" fmla="*/ 1070436 w 2051041"/>
              <a:gd name="connsiteY89" fmla="*/ 1747347 h 2084191"/>
              <a:gd name="connsiteX90" fmla="*/ 1233688 w 2051041"/>
              <a:gd name="connsiteY90" fmla="*/ 1742449 h 2084191"/>
              <a:gd name="connsiteX91" fmla="*/ 1250558 w 2051041"/>
              <a:gd name="connsiteY91" fmla="*/ 1758774 h 2084191"/>
              <a:gd name="connsiteX92" fmla="*/ 1233688 w 2051041"/>
              <a:gd name="connsiteY92" fmla="*/ 1775099 h 2084191"/>
              <a:gd name="connsiteX93" fmla="*/ 1217907 w 2051041"/>
              <a:gd name="connsiteY93" fmla="*/ 1759318 h 2084191"/>
              <a:gd name="connsiteX94" fmla="*/ 1233688 w 2051041"/>
              <a:gd name="connsiteY94" fmla="*/ 1742449 h 2084191"/>
              <a:gd name="connsiteX95" fmla="*/ 1399662 w 2051041"/>
              <a:gd name="connsiteY95" fmla="*/ 1739728 h 2084191"/>
              <a:gd name="connsiteX96" fmla="*/ 1417076 w 2051041"/>
              <a:gd name="connsiteY96" fmla="*/ 1760407 h 2084191"/>
              <a:gd name="connsiteX97" fmla="*/ 1396941 w 2051041"/>
              <a:gd name="connsiteY97" fmla="*/ 1779453 h 2084191"/>
              <a:gd name="connsiteX98" fmla="*/ 1377895 w 2051041"/>
              <a:gd name="connsiteY98" fmla="*/ 1757686 h 2084191"/>
              <a:gd name="connsiteX99" fmla="*/ 1399662 w 2051041"/>
              <a:gd name="connsiteY99" fmla="*/ 1739728 h 2084191"/>
              <a:gd name="connsiteX100" fmla="*/ 1723991 w 2051041"/>
              <a:gd name="connsiteY100" fmla="*/ 1735919 h 2084191"/>
              <a:gd name="connsiteX101" fmla="*/ 1746847 w 2051041"/>
              <a:gd name="connsiteY101" fmla="*/ 1758774 h 2084191"/>
              <a:gd name="connsiteX102" fmla="*/ 1723991 w 2051041"/>
              <a:gd name="connsiteY102" fmla="*/ 1781086 h 2084191"/>
              <a:gd name="connsiteX103" fmla="*/ 1701680 w 2051041"/>
              <a:gd name="connsiteY103" fmla="*/ 1758774 h 2084191"/>
              <a:gd name="connsiteX104" fmla="*/ 1723991 w 2051041"/>
              <a:gd name="connsiteY104" fmla="*/ 1735919 h 2084191"/>
              <a:gd name="connsiteX105" fmla="*/ 1560194 w 2051041"/>
              <a:gd name="connsiteY105" fmla="*/ 1735919 h 2084191"/>
              <a:gd name="connsiteX106" fmla="*/ 1582505 w 2051041"/>
              <a:gd name="connsiteY106" fmla="*/ 1758230 h 2084191"/>
              <a:gd name="connsiteX107" fmla="*/ 1560738 w 2051041"/>
              <a:gd name="connsiteY107" fmla="*/ 1779997 h 2084191"/>
              <a:gd name="connsiteX108" fmla="*/ 1538427 w 2051041"/>
              <a:gd name="connsiteY108" fmla="*/ 1758230 h 2084191"/>
              <a:gd name="connsiteX109" fmla="*/ 1560194 w 2051041"/>
              <a:gd name="connsiteY109" fmla="*/ 1735919 h 2084191"/>
              <a:gd name="connsiteX110" fmla="*/ 2051041 w 2051041"/>
              <a:gd name="connsiteY110" fmla="*/ 1734831 h 2084191"/>
              <a:gd name="connsiteX111" fmla="*/ 2051041 w 2051041"/>
              <a:gd name="connsiteY111" fmla="*/ 1781438 h 2084191"/>
              <a:gd name="connsiteX112" fmla="*/ 2050496 w 2051041"/>
              <a:gd name="connsiteY112" fmla="*/ 1781630 h 2084191"/>
              <a:gd name="connsiteX113" fmla="*/ 2027097 w 2051041"/>
              <a:gd name="connsiteY113" fmla="*/ 1758775 h 2084191"/>
              <a:gd name="connsiteX114" fmla="*/ 2051041 w 2051041"/>
              <a:gd name="connsiteY114" fmla="*/ 1734831 h 2084191"/>
              <a:gd name="connsiteX115" fmla="*/ 1887788 w 2051041"/>
              <a:gd name="connsiteY115" fmla="*/ 1734831 h 2084191"/>
              <a:gd name="connsiteX116" fmla="*/ 1910099 w 2051041"/>
              <a:gd name="connsiteY116" fmla="*/ 1758775 h 2084191"/>
              <a:gd name="connsiteX117" fmla="*/ 1886699 w 2051041"/>
              <a:gd name="connsiteY117" fmla="*/ 1781086 h 2084191"/>
              <a:gd name="connsiteX118" fmla="*/ 1863844 w 2051041"/>
              <a:gd name="connsiteY118" fmla="*/ 1757687 h 2084191"/>
              <a:gd name="connsiteX119" fmla="*/ 1887788 w 2051041"/>
              <a:gd name="connsiteY119" fmla="*/ 1734831 h 2084191"/>
              <a:gd name="connsiteX120" fmla="*/ 826100 w 2051041"/>
              <a:gd name="connsiteY120" fmla="*/ 1671706 h 2084191"/>
              <a:gd name="connsiteX121" fmla="*/ 832086 w 2051041"/>
              <a:gd name="connsiteY121" fmla="*/ 1677692 h 2084191"/>
              <a:gd name="connsiteX122" fmla="*/ 825556 w 2051041"/>
              <a:gd name="connsiteY122" fmla="*/ 1683134 h 2084191"/>
              <a:gd name="connsiteX123" fmla="*/ 820658 w 2051041"/>
              <a:gd name="connsiteY123" fmla="*/ 1676603 h 2084191"/>
              <a:gd name="connsiteX124" fmla="*/ 826100 w 2051041"/>
              <a:gd name="connsiteY124" fmla="*/ 1671706 h 2084191"/>
              <a:gd name="connsiteX125" fmla="*/ 989354 w 2051041"/>
              <a:gd name="connsiteY125" fmla="*/ 1661912 h 2084191"/>
              <a:gd name="connsiteX126" fmla="*/ 1004046 w 2051041"/>
              <a:gd name="connsiteY126" fmla="*/ 1676604 h 2084191"/>
              <a:gd name="connsiteX127" fmla="*/ 989354 w 2051041"/>
              <a:gd name="connsiteY127" fmla="*/ 1690209 h 2084191"/>
              <a:gd name="connsiteX128" fmla="*/ 975205 w 2051041"/>
              <a:gd name="connsiteY128" fmla="*/ 1677693 h 2084191"/>
              <a:gd name="connsiteX129" fmla="*/ 989354 w 2051041"/>
              <a:gd name="connsiteY129" fmla="*/ 1661912 h 2084191"/>
              <a:gd name="connsiteX130" fmla="*/ 1153151 w 2051041"/>
              <a:gd name="connsiteY130" fmla="*/ 1659734 h 2084191"/>
              <a:gd name="connsiteX131" fmla="*/ 1170564 w 2051041"/>
              <a:gd name="connsiteY131" fmla="*/ 1677692 h 2084191"/>
              <a:gd name="connsiteX132" fmla="*/ 1152062 w 2051041"/>
              <a:gd name="connsiteY132" fmla="*/ 1694562 h 2084191"/>
              <a:gd name="connsiteX133" fmla="*/ 1135737 w 2051041"/>
              <a:gd name="connsiteY133" fmla="*/ 1677148 h 2084191"/>
              <a:gd name="connsiteX134" fmla="*/ 1153151 w 2051041"/>
              <a:gd name="connsiteY134" fmla="*/ 1659734 h 2084191"/>
              <a:gd name="connsiteX135" fmla="*/ 1315315 w 2051041"/>
              <a:gd name="connsiteY135" fmla="*/ 1655381 h 2084191"/>
              <a:gd name="connsiteX136" fmla="*/ 1337082 w 2051041"/>
              <a:gd name="connsiteY136" fmla="*/ 1676603 h 2084191"/>
              <a:gd name="connsiteX137" fmla="*/ 1315315 w 2051041"/>
              <a:gd name="connsiteY137" fmla="*/ 1698915 h 2084191"/>
              <a:gd name="connsiteX138" fmla="*/ 1294092 w 2051041"/>
              <a:gd name="connsiteY138" fmla="*/ 1677148 h 2084191"/>
              <a:gd name="connsiteX139" fmla="*/ 1315315 w 2051041"/>
              <a:gd name="connsiteY139" fmla="*/ 1655381 h 2084191"/>
              <a:gd name="connsiteX140" fmla="*/ 1479111 w 2051041"/>
              <a:gd name="connsiteY140" fmla="*/ 1654293 h 2084191"/>
              <a:gd name="connsiteX141" fmla="*/ 1501967 w 2051041"/>
              <a:gd name="connsiteY141" fmla="*/ 1677692 h 2084191"/>
              <a:gd name="connsiteX142" fmla="*/ 1479111 w 2051041"/>
              <a:gd name="connsiteY142" fmla="*/ 1700548 h 2084191"/>
              <a:gd name="connsiteX143" fmla="*/ 1455712 w 2051041"/>
              <a:gd name="connsiteY143" fmla="*/ 1676604 h 2084191"/>
              <a:gd name="connsiteX144" fmla="*/ 1479111 w 2051041"/>
              <a:gd name="connsiteY144" fmla="*/ 1654293 h 2084191"/>
              <a:gd name="connsiteX145" fmla="*/ 1643452 w 2051041"/>
              <a:gd name="connsiteY145" fmla="*/ 1650483 h 2084191"/>
              <a:gd name="connsiteX146" fmla="*/ 1668484 w 2051041"/>
              <a:gd name="connsiteY146" fmla="*/ 1676603 h 2084191"/>
              <a:gd name="connsiteX147" fmla="*/ 1643452 w 2051041"/>
              <a:gd name="connsiteY147" fmla="*/ 1703268 h 2084191"/>
              <a:gd name="connsiteX148" fmla="*/ 1617332 w 2051041"/>
              <a:gd name="connsiteY148" fmla="*/ 1677692 h 2084191"/>
              <a:gd name="connsiteX149" fmla="*/ 1643452 w 2051041"/>
              <a:gd name="connsiteY149" fmla="*/ 1650483 h 2084191"/>
              <a:gd name="connsiteX150" fmla="*/ 1968326 w 2051041"/>
              <a:gd name="connsiteY150" fmla="*/ 1649940 h 2084191"/>
              <a:gd name="connsiteX151" fmla="*/ 1995535 w 2051041"/>
              <a:gd name="connsiteY151" fmla="*/ 1676604 h 2084191"/>
              <a:gd name="connsiteX152" fmla="*/ 1968870 w 2051041"/>
              <a:gd name="connsiteY152" fmla="*/ 1704357 h 2084191"/>
              <a:gd name="connsiteX153" fmla="*/ 1941661 w 2051041"/>
              <a:gd name="connsiteY153" fmla="*/ 1677148 h 2084191"/>
              <a:gd name="connsiteX154" fmla="*/ 1968326 w 2051041"/>
              <a:gd name="connsiteY154" fmla="*/ 1649940 h 2084191"/>
              <a:gd name="connsiteX155" fmla="*/ 1805617 w 2051041"/>
              <a:gd name="connsiteY155" fmla="*/ 1649939 h 2084191"/>
              <a:gd name="connsiteX156" fmla="*/ 1832826 w 2051041"/>
              <a:gd name="connsiteY156" fmla="*/ 1677148 h 2084191"/>
              <a:gd name="connsiteX157" fmla="*/ 1805073 w 2051041"/>
              <a:gd name="connsiteY157" fmla="*/ 1704357 h 2084191"/>
              <a:gd name="connsiteX158" fmla="*/ 1778409 w 2051041"/>
              <a:gd name="connsiteY158" fmla="*/ 1677148 h 2084191"/>
              <a:gd name="connsiteX159" fmla="*/ 1805617 w 2051041"/>
              <a:gd name="connsiteY159" fmla="*/ 1649939 h 2084191"/>
              <a:gd name="connsiteX160" fmla="*/ 744474 w 2051041"/>
              <a:gd name="connsiteY160" fmla="*/ 1588992 h 2084191"/>
              <a:gd name="connsiteX161" fmla="*/ 751004 w 2051041"/>
              <a:gd name="connsiteY161" fmla="*/ 1594978 h 2084191"/>
              <a:gd name="connsiteX162" fmla="*/ 745562 w 2051041"/>
              <a:gd name="connsiteY162" fmla="*/ 1602052 h 2084191"/>
              <a:gd name="connsiteX163" fmla="*/ 738488 w 2051041"/>
              <a:gd name="connsiteY163" fmla="*/ 1594978 h 2084191"/>
              <a:gd name="connsiteX164" fmla="*/ 744474 w 2051041"/>
              <a:gd name="connsiteY164" fmla="*/ 1588992 h 2084191"/>
              <a:gd name="connsiteX165" fmla="*/ 907183 w 2051041"/>
              <a:gd name="connsiteY165" fmla="*/ 1579741 h 2084191"/>
              <a:gd name="connsiteX166" fmla="*/ 923508 w 2051041"/>
              <a:gd name="connsiteY166" fmla="*/ 1594978 h 2084191"/>
              <a:gd name="connsiteX167" fmla="*/ 908815 w 2051041"/>
              <a:gd name="connsiteY167" fmla="*/ 1610759 h 2084191"/>
              <a:gd name="connsiteX168" fmla="*/ 892490 w 2051041"/>
              <a:gd name="connsiteY168" fmla="*/ 1595522 h 2084191"/>
              <a:gd name="connsiteX169" fmla="*/ 907183 w 2051041"/>
              <a:gd name="connsiteY169" fmla="*/ 1579741 h 2084191"/>
              <a:gd name="connsiteX170" fmla="*/ 1071524 w 2051041"/>
              <a:gd name="connsiteY170" fmla="*/ 1574843 h 2084191"/>
              <a:gd name="connsiteX171" fmla="*/ 1091114 w 2051041"/>
              <a:gd name="connsiteY171" fmla="*/ 1595522 h 2084191"/>
              <a:gd name="connsiteX172" fmla="*/ 1070980 w 2051041"/>
              <a:gd name="connsiteY172" fmla="*/ 1615656 h 2084191"/>
              <a:gd name="connsiteX173" fmla="*/ 1050301 w 2051041"/>
              <a:gd name="connsiteY173" fmla="*/ 1595522 h 2084191"/>
              <a:gd name="connsiteX174" fmla="*/ 1071524 w 2051041"/>
              <a:gd name="connsiteY174" fmla="*/ 1574843 h 2084191"/>
              <a:gd name="connsiteX175" fmla="*/ 1233688 w 2051041"/>
              <a:gd name="connsiteY175" fmla="*/ 1573210 h 2084191"/>
              <a:gd name="connsiteX176" fmla="*/ 1256544 w 2051041"/>
              <a:gd name="connsiteY176" fmla="*/ 1595522 h 2084191"/>
              <a:gd name="connsiteX177" fmla="*/ 1233688 w 2051041"/>
              <a:gd name="connsiteY177" fmla="*/ 1618377 h 2084191"/>
              <a:gd name="connsiteX178" fmla="*/ 1211377 w 2051041"/>
              <a:gd name="connsiteY178" fmla="*/ 1596610 h 2084191"/>
              <a:gd name="connsiteX179" fmla="*/ 1233688 w 2051041"/>
              <a:gd name="connsiteY179" fmla="*/ 1573210 h 2084191"/>
              <a:gd name="connsiteX180" fmla="*/ 1398030 w 2051041"/>
              <a:gd name="connsiteY180" fmla="*/ 1569402 h 2084191"/>
              <a:gd name="connsiteX181" fmla="*/ 1423062 w 2051041"/>
              <a:gd name="connsiteY181" fmla="*/ 1595522 h 2084191"/>
              <a:gd name="connsiteX182" fmla="*/ 1397485 w 2051041"/>
              <a:gd name="connsiteY182" fmla="*/ 1621099 h 2084191"/>
              <a:gd name="connsiteX183" fmla="*/ 1371365 w 2051041"/>
              <a:gd name="connsiteY183" fmla="*/ 1595522 h 2084191"/>
              <a:gd name="connsiteX184" fmla="*/ 1398030 w 2051041"/>
              <a:gd name="connsiteY184" fmla="*/ 1569402 h 2084191"/>
              <a:gd name="connsiteX185" fmla="*/ 1560194 w 2051041"/>
              <a:gd name="connsiteY185" fmla="*/ 1568313 h 2084191"/>
              <a:gd name="connsiteX186" fmla="*/ 1587947 w 2051041"/>
              <a:gd name="connsiteY186" fmla="*/ 1594433 h 2084191"/>
              <a:gd name="connsiteX187" fmla="*/ 1560194 w 2051041"/>
              <a:gd name="connsiteY187" fmla="*/ 1622730 h 2084191"/>
              <a:gd name="connsiteX188" fmla="*/ 1532985 w 2051041"/>
              <a:gd name="connsiteY188" fmla="*/ 1594977 h 2084191"/>
              <a:gd name="connsiteX189" fmla="*/ 1560194 w 2051041"/>
              <a:gd name="connsiteY189" fmla="*/ 1568313 h 2084191"/>
              <a:gd name="connsiteX190" fmla="*/ 1887244 w 2051041"/>
              <a:gd name="connsiteY190" fmla="*/ 1567225 h 2084191"/>
              <a:gd name="connsiteX191" fmla="*/ 1915541 w 2051041"/>
              <a:gd name="connsiteY191" fmla="*/ 1594978 h 2084191"/>
              <a:gd name="connsiteX192" fmla="*/ 1886699 w 2051041"/>
              <a:gd name="connsiteY192" fmla="*/ 1623819 h 2084191"/>
              <a:gd name="connsiteX193" fmla="*/ 1858947 w 2051041"/>
              <a:gd name="connsiteY193" fmla="*/ 1594978 h 2084191"/>
              <a:gd name="connsiteX194" fmla="*/ 1887244 w 2051041"/>
              <a:gd name="connsiteY194" fmla="*/ 1567225 h 2084191"/>
              <a:gd name="connsiteX195" fmla="*/ 1724535 w 2051041"/>
              <a:gd name="connsiteY195" fmla="*/ 1567225 h 2084191"/>
              <a:gd name="connsiteX196" fmla="*/ 1752288 w 2051041"/>
              <a:gd name="connsiteY196" fmla="*/ 1594978 h 2084191"/>
              <a:gd name="connsiteX197" fmla="*/ 1724535 w 2051041"/>
              <a:gd name="connsiteY197" fmla="*/ 1623275 h 2084191"/>
              <a:gd name="connsiteX198" fmla="*/ 1696238 w 2051041"/>
              <a:gd name="connsiteY198" fmla="*/ 1594978 h 2084191"/>
              <a:gd name="connsiteX199" fmla="*/ 1724535 w 2051041"/>
              <a:gd name="connsiteY199" fmla="*/ 1567225 h 2084191"/>
              <a:gd name="connsiteX200" fmla="*/ 2050496 w 2051041"/>
              <a:gd name="connsiteY200" fmla="*/ 1566680 h 2084191"/>
              <a:gd name="connsiteX201" fmla="*/ 2051041 w 2051041"/>
              <a:gd name="connsiteY201" fmla="*/ 1566888 h 2084191"/>
              <a:gd name="connsiteX202" fmla="*/ 2051041 w 2051041"/>
              <a:gd name="connsiteY202" fmla="*/ 1623794 h 2084191"/>
              <a:gd name="connsiteX203" fmla="*/ 2049408 w 2051041"/>
              <a:gd name="connsiteY203" fmla="*/ 1624363 h 2084191"/>
              <a:gd name="connsiteX204" fmla="*/ 2021655 w 2051041"/>
              <a:gd name="connsiteY204" fmla="*/ 1594977 h 2084191"/>
              <a:gd name="connsiteX205" fmla="*/ 2050496 w 2051041"/>
              <a:gd name="connsiteY205" fmla="*/ 1566680 h 2084191"/>
              <a:gd name="connsiteX206" fmla="*/ 663392 w 2051041"/>
              <a:gd name="connsiteY206" fmla="*/ 1505188 h 2084191"/>
              <a:gd name="connsiteX207" fmla="*/ 674819 w 2051041"/>
              <a:gd name="connsiteY207" fmla="*/ 1513895 h 2084191"/>
              <a:gd name="connsiteX208" fmla="*/ 662848 w 2051041"/>
              <a:gd name="connsiteY208" fmla="*/ 1522058 h 2084191"/>
              <a:gd name="connsiteX209" fmla="*/ 654685 w 2051041"/>
              <a:gd name="connsiteY209" fmla="*/ 1513351 h 2084191"/>
              <a:gd name="connsiteX210" fmla="*/ 663392 w 2051041"/>
              <a:gd name="connsiteY210" fmla="*/ 1505188 h 2084191"/>
              <a:gd name="connsiteX211" fmla="*/ 826101 w 2051041"/>
              <a:gd name="connsiteY211" fmla="*/ 1497570 h 2084191"/>
              <a:gd name="connsiteX212" fmla="*/ 842970 w 2051041"/>
              <a:gd name="connsiteY212" fmla="*/ 1513351 h 2084191"/>
              <a:gd name="connsiteX213" fmla="*/ 826645 w 2051041"/>
              <a:gd name="connsiteY213" fmla="*/ 1529676 h 2084191"/>
              <a:gd name="connsiteX214" fmla="*/ 810319 w 2051041"/>
              <a:gd name="connsiteY214" fmla="*/ 1514983 h 2084191"/>
              <a:gd name="connsiteX215" fmla="*/ 826101 w 2051041"/>
              <a:gd name="connsiteY215" fmla="*/ 1497570 h 2084191"/>
              <a:gd name="connsiteX216" fmla="*/ 988265 w 2051041"/>
              <a:gd name="connsiteY216" fmla="*/ 1492128 h 2084191"/>
              <a:gd name="connsiteX217" fmla="*/ 1010577 w 2051041"/>
              <a:gd name="connsiteY217" fmla="*/ 1513351 h 2084191"/>
              <a:gd name="connsiteX218" fmla="*/ 989354 w 2051041"/>
              <a:gd name="connsiteY218" fmla="*/ 1534574 h 2084191"/>
              <a:gd name="connsiteX219" fmla="*/ 968131 w 2051041"/>
              <a:gd name="connsiteY219" fmla="*/ 1513895 h 2084191"/>
              <a:gd name="connsiteX220" fmla="*/ 988265 w 2051041"/>
              <a:gd name="connsiteY220" fmla="*/ 1492128 h 2084191"/>
              <a:gd name="connsiteX221" fmla="*/ 1152606 w 2051041"/>
              <a:gd name="connsiteY221" fmla="*/ 1490496 h 2084191"/>
              <a:gd name="connsiteX222" fmla="*/ 1176006 w 2051041"/>
              <a:gd name="connsiteY222" fmla="*/ 1513351 h 2084191"/>
              <a:gd name="connsiteX223" fmla="*/ 1152606 w 2051041"/>
              <a:gd name="connsiteY223" fmla="*/ 1537839 h 2084191"/>
              <a:gd name="connsiteX224" fmla="*/ 1129207 w 2051041"/>
              <a:gd name="connsiteY224" fmla="*/ 1514984 h 2084191"/>
              <a:gd name="connsiteX225" fmla="*/ 1152606 w 2051041"/>
              <a:gd name="connsiteY225" fmla="*/ 1490496 h 2084191"/>
              <a:gd name="connsiteX226" fmla="*/ 1316403 w 2051041"/>
              <a:gd name="connsiteY226" fmla="*/ 1487231 h 2084191"/>
              <a:gd name="connsiteX227" fmla="*/ 1342523 w 2051041"/>
              <a:gd name="connsiteY227" fmla="*/ 1513896 h 2084191"/>
              <a:gd name="connsiteX228" fmla="*/ 1315314 w 2051041"/>
              <a:gd name="connsiteY228" fmla="*/ 1540560 h 2084191"/>
              <a:gd name="connsiteX229" fmla="*/ 1288650 w 2051041"/>
              <a:gd name="connsiteY229" fmla="*/ 1513896 h 2084191"/>
              <a:gd name="connsiteX230" fmla="*/ 1316403 w 2051041"/>
              <a:gd name="connsiteY230" fmla="*/ 1487231 h 2084191"/>
              <a:gd name="connsiteX231" fmla="*/ 1479656 w 2051041"/>
              <a:gd name="connsiteY231" fmla="*/ 1485054 h 2084191"/>
              <a:gd name="connsiteX232" fmla="*/ 1507409 w 2051041"/>
              <a:gd name="connsiteY232" fmla="*/ 1513895 h 2084191"/>
              <a:gd name="connsiteX233" fmla="*/ 1479112 w 2051041"/>
              <a:gd name="connsiteY233" fmla="*/ 1541648 h 2084191"/>
              <a:gd name="connsiteX234" fmla="*/ 1451359 w 2051041"/>
              <a:gd name="connsiteY234" fmla="*/ 1513351 h 2084191"/>
              <a:gd name="connsiteX235" fmla="*/ 1479656 w 2051041"/>
              <a:gd name="connsiteY235" fmla="*/ 1485054 h 2084191"/>
              <a:gd name="connsiteX236" fmla="*/ 1641820 w 2051041"/>
              <a:gd name="connsiteY236" fmla="*/ 1482334 h 2084191"/>
              <a:gd name="connsiteX237" fmla="*/ 1673382 w 2051041"/>
              <a:gd name="connsiteY237" fmla="*/ 1512807 h 2084191"/>
              <a:gd name="connsiteX238" fmla="*/ 1642909 w 2051041"/>
              <a:gd name="connsiteY238" fmla="*/ 1544370 h 2084191"/>
              <a:gd name="connsiteX239" fmla="*/ 1612435 w 2051041"/>
              <a:gd name="connsiteY239" fmla="*/ 1513351 h 2084191"/>
              <a:gd name="connsiteX240" fmla="*/ 1641820 w 2051041"/>
              <a:gd name="connsiteY240" fmla="*/ 1482334 h 2084191"/>
              <a:gd name="connsiteX241" fmla="*/ 1804529 w 2051041"/>
              <a:gd name="connsiteY241" fmla="*/ 1481788 h 2084191"/>
              <a:gd name="connsiteX242" fmla="*/ 1837180 w 2051041"/>
              <a:gd name="connsiteY242" fmla="*/ 1513351 h 2084191"/>
              <a:gd name="connsiteX243" fmla="*/ 1805617 w 2051041"/>
              <a:gd name="connsiteY243" fmla="*/ 1545457 h 2084191"/>
              <a:gd name="connsiteX244" fmla="*/ 1773511 w 2051041"/>
              <a:gd name="connsiteY244" fmla="*/ 1514983 h 2084191"/>
              <a:gd name="connsiteX245" fmla="*/ 1804529 w 2051041"/>
              <a:gd name="connsiteY245" fmla="*/ 1481788 h 2084191"/>
              <a:gd name="connsiteX246" fmla="*/ 1968870 w 2051041"/>
              <a:gd name="connsiteY246" fmla="*/ 1480700 h 2084191"/>
              <a:gd name="connsiteX247" fmla="*/ 2000977 w 2051041"/>
              <a:gd name="connsiteY247" fmla="*/ 1513351 h 2084191"/>
              <a:gd name="connsiteX248" fmla="*/ 1968870 w 2051041"/>
              <a:gd name="connsiteY248" fmla="*/ 1545457 h 2084191"/>
              <a:gd name="connsiteX249" fmla="*/ 1936764 w 2051041"/>
              <a:gd name="connsiteY249" fmla="*/ 1513351 h 2084191"/>
              <a:gd name="connsiteX250" fmla="*/ 1968870 w 2051041"/>
              <a:gd name="connsiteY250" fmla="*/ 1480700 h 2084191"/>
              <a:gd name="connsiteX251" fmla="*/ 581221 w 2051041"/>
              <a:gd name="connsiteY251" fmla="*/ 1423562 h 2084191"/>
              <a:gd name="connsiteX252" fmla="*/ 588840 w 2051041"/>
              <a:gd name="connsiteY252" fmla="*/ 1431725 h 2084191"/>
              <a:gd name="connsiteX253" fmla="*/ 581765 w 2051041"/>
              <a:gd name="connsiteY253" fmla="*/ 1443153 h 2084191"/>
              <a:gd name="connsiteX254" fmla="*/ 573059 w 2051041"/>
              <a:gd name="connsiteY254" fmla="*/ 1432813 h 2084191"/>
              <a:gd name="connsiteX255" fmla="*/ 581221 w 2051041"/>
              <a:gd name="connsiteY255" fmla="*/ 1423562 h 2084191"/>
              <a:gd name="connsiteX256" fmla="*/ 745562 w 2051041"/>
              <a:gd name="connsiteY256" fmla="*/ 1414855 h 2084191"/>
              <a:gd name="connsiteX257" fmla="*/ 761344 w 2051041"/>
              <a:gd name="connsiteY257" fmla="*/ 1432269 h 2084191"/>
              <a:gd name="connsiteX258" fmla="*/ 745018 w 2051041"/>
              <a:gd name="connsiteY258" fmla="*/ 1448050 h 2084191"/>
              <a:gd name="connsiteX259" fmla="*/ 728693 w 2051041"/>
              <a:gd name="connsiteY259" fmla="*/ 1431725 h 2084191"/>
              <a:gd name="connsiteX260" fmla="*/ 745562 w 2051041"/>
              <a:gd name="connsiteY260" fmla="*/ 1414855 h 2084191"/>
              <a:gd name="connsiteX261" fmla="*/ 908815 w 2051041"/>
              <a:gd name="connsiteY261" fmla="*/ 1409958 h 2084191"/>
              <a:gd name="connsiteX262" fmla="*/ 930038 w 2051041"/>
              <a:gd name="connsiteY262" fmla="*/ 1431725 h 2084191"/>
              <a:gd name="connsiteX263" fmla="*/ 907183 w 2051041"/>
              <a:gd name="connsiteY263" fmla="*/ 1453492 h 2084191"/>
              <a:gd name="connsiteX264" fmla="*/ 885960 w 2051041"/>
              <a:gd name="connsiteY264" fmla="*/ 1431725 h 2084191"/>
              <a:gd name="connsiteX265" fmla="*/ 908815 w 2051041"/>
              <a:gd name="connsiteY265" fmla="*/ 1409958 h 2084191"/>
              <a:gd name="connsiteX266" fmla="*/ 1070436 w 2051041"/>
              <a:gd name="connsiteY266" fmla="*/ 1406693 h 2084191"/>
              <a:gd name="connsiteX267" fmla="*/ 1096012 w 2051041"/>
              <a:gd name="connsiteY267" fmla="*/ 1432269 h 2084191"/>
              <a:gd name="connsiteX268" fmla="*/ 1070436 w 2051041"/>
              <a:gd name="connsiteY268" fmla="*/ 1457846 h 2084191"/>
              <a:gd name="connsiteX269" fmla="*/ 1045404 w 2051041"/>
              <a:gd name="connsiteY269" fmla="*/ 1431181 h 2084191"/>
              <a:gd name="connsiteX270" fmla="*/ 1070436 w 2051041"/>
              <a:gd name="connsiteY270" fmla="*/ 1406693 h 2084191"/>
              <a:gd name="connsiteX271" fmla="*/ 1235865 w 2051041"/>
              <a:gd name="connsiteY271" fmla="*/ 1404516 h 2084191"/>
              <a:gd name="connsiteX272" fmla="*/ 1261986 w 2051041"/>
              <a:gd name="connsiteY272" fmla="*/ 1433358 h 2084191"/>
              <a:gd name="connsiteX273" fmla="*/ 1233689 w 2051041"/>
              <a:gd name="connsiteY273" fmla="*/ 1459478 h 2084191"/>
              <a:gd name="connsiteX274" fmla="*/ 1206480 w 2051041"/>
              <a:gd name="connsiteY274" fmla="*/ 1432269 h 2084191"/>
              <a:gd name="connsiteX275" fmla="*/ 1235865 w 2051041"/>
              <a:gd name="connsiteY275" fmla="*/ 1404516 h 2084191"/>
              <a:gd name="connsiteX276" fmla="*/ 1397485 w 2051041"/>
              <a:gd name="connsiteY276" fmla="*/ 1400162 h 2084191"/>
              <a:gd name="connsiteX277" fmla="*/ 1427959 w 2051041"/>
              <a:gd name="connsiteY277" fmla="*/ 1431724 h 2084191"/>
              <a:gd name="connsiteX278" fmla="*/ 1398029 w 2051041"/>
              <a:gd name="connsiteY278" fmla="*/ 1463287 h 2084191"/>
              <a:gd name="connsiteX279" fmla="*/ 1366467 w 2051041"/>
              <a:gd name="connsiteY279" fmla="*/ 1432813 h 2084191"/>
              <a:gd name="connsiteX280" fmla="*/ 1397485 w 2051041"/>
              <a:gd name="connsiteY280" fmla="*/ 1400162 h 2084191"/>
              <a:gd name="connsiteX281" fmla="*/ 1561282 w 2051041"/>
              <a:gd name="connsiteY281" fmla="*/ 1399618 h 2084191"/>
              <a:gd name="connsiteX282" fmla="*/ 1593388 w 2051041"/>
              <a:gd name="connsiteY282" fmla="*/ 1432269 h 2084191"/>
              <a:gd name="connsiteX283" fmla="*/ 1560738 w 2051041"/>
              <a:gd name="connsiteY283" fmla="*/ 1464375 h 2084191"/>
              <a:gd name="connsiteX284" fmla="*/ 1528631 w 2051041"/>
              <a:gd name="connsiteY284" fmla="*/ 1432813 h 2084191"/>
              <a:gd name="connsiteX285" fmla="*/ 1561282 w 2051041"/>
              <a:gd name="connsiteY285" fmla="*/ 1399618 h 2084191"/>
              <a:gd name="connsiteX286" fmla="*/ 1723446 w 2051041"/>
              <a:gd name="connsiteY286" fmla="*/ 1399074 h 2084191"/>
              <a:gd name="connsiteX287" fmla="*/ 1757185 w 2051041"/>
              <a:gd name="connsiteY287" fmla="*/ 1432269 h 2084191"/>
              <a:gd name="connsiteX288" fmla="*/ 1723991 w 2051041"/>
              <a:gd name="connsiteY288" fmla="*/ 1465464 h 2084191"/>
              <a:gd name="connsiteX289" fmla="*/ 1691340 w 2051041"/>
              <a:gd name="connsiteY289" fmla="*/ 1433357 h 2084191"/>
              <a:gd name="connsiteX290" fmla="*/ 1723446 w 2051041"/>
              <a:gd name="connsiteY290" fmla="*/ 1399074 h 2084191"/>
              <a:gd name="connsiteX291" fmla="*/ 1886700 w 2051041"/>
              <a:gd name="connsiteY291" fmla="*/ 1398530 h 2084191"/>
              <a:gd name="connsiteX292" fmla="*/ 1920439 w 2051041"/>
              <a:gd name="connsiteY292" fmla="*/ 1432269 h 2084191"/>
              <a:gd name="connsiteX293" fmla="*/ 1887788 w 2051041"/>
              <a:gd name="connsiteY293" fmla="*/ 1464920 h 2084191"/>
              <a:gd name="connsiteX294" fmla="*/ 1854049 w 2051041"/>
              <a:gd name="connsiteY294" fmla="*/ 1433358 h 2084191"/>
              <a:gd name="connsiteX295" fmla="*/ 1886700 w 2051041"/>
              <a:gd name="connsiteY295" fmla="*/ 1398530 h 2084191"/>
              <a:gd name="connsiteX296" fmla="*/ 2051041 w 2051041"/>
              <a:gd name="connsiteY296" fmla="*/ 1398217 h 2084191"/>
              <a:gd name="connsiteX297" fmla="*/ 2051041 w 2051041"/>
              <a:gd name="connsiteY297" fmla="*/ 1464535 h 2084191"/>
              <a:gd name="connsiteX298" fmla="*/ 2049953 w 2051041"/>
              <a:gd name="connsiteY298" fmla="*/ 1464920 h 2084191"/>
              <a:gd name="connsiteX299" fmla="*/ 2017302 w 2051041"/>
              <a:gd name="connsiteY299" fmla="*/ 1431725 h 2084191"/>
              <a:gd name="connsiteX300" fmla="*/ 2027709 w 2051041"/>
              <a:gd name="connsiteY300" fmla="*/ 1408121 h 2084191"/>
              <a:gd name="connsiteX301" fmla="*/ 500139 w 2051041"/>
              <a:gd name="connsiteY301" fmla="*/ 1341936 h 2084191"/>
              <a:gd name="connsiteX302" fmla="*/ 511023 w 2051041"/>
              <a:gd name="connsiteY302" fmla="*/ 1350643 h 2084191"/>
              <a:gd name="connsiteX303" fmla="*/ 499595 w 2051041"/>
              <a:gd name="connsiteY303" fmla="*/ 1358261 h 2084191"/>
              <a:gd name="connsiteX304" fmla="*/ 491432 w 2051041"/>
              <a:gd name="connsiteY304" fmla="*/ 1349010 h 2084191"/>
              <a:gd name="connsiteX305" fmla="*/ 500139 w 2051041"/>
              <a:gd name="connsiteY305" fmla="*/ 1341936 h 2084191"/>
              <a:gd name="connsiteX306" fmla="*/ 662848 w 2051041"/>
              <a:gd name="connsiteY306" fmla="*/ 1333773 h 2084191"/>
              <a:gd name="connsiteX307" fmla="*/ 679173 w 2051041"/>
              <a:gd name="connsiteY307" fmla="*/ 1350643 h 2084191"/>
              <a:gd name="connsiteX308" fmla="*/ 662848 w 2051041"/>
              <a:gd name="connsiteY308" fmla="*/ 1366424 h 2084191"/>
              <a:gd name="connsiteX309" fmla="*/ 647067 w 2051041"/>
              <a:gd name="connsiteY309" fmla="*/ 1350098 h 2084191"/>
              <a:gd name="connsiteX310" fmla="*/ 662848 w 2051041"/>
              <a:gd name="connsiteY310" fmla="*/ 1333773 h 2084191"/>
              <a:gd name="connsiteX311" fmla="*/ 826645 w 2051041"/>
              <a:gd name="connsiteY311" fmla="*/ 1328331 h 2084191"/>
              <a:gd name="connsiteX312" fmla="*/ 847868 w 2051041"/>
              <a:gd name="connsiteY312" fmla="*/ 1350642 h 2084191"/>
              <a:gd name="connsiteX313" fmla="*/ 825556 w 2051041"/>
              <a:gd name="connsiteY313" fmla="*/ 1372409 h 2084191"/>
              <a:gd name="connsiteX314" fmla="*/ 804334 w 2051041"/>
              <a:gd name="connsiteY314" fmla="*/ 1349554 h 2084191"/>
              <a:gd name="connsiteX315" fmla="*/ 826645 w 2051041"/>
              <a:gd name="connsiteY315" fmla="*/ 1328331 h 2084191"/>
              <a:gd name="connsiteX316" fmla="*/ 989353 w 2051041"/>
              <a:gd name="connsiteY316" fmla="*/ 1323978 h 2084191"/>
              <a:gd name="connsiteX317" fmla="*/ 1015473 w 2051041"/>
              <a:gd name="connsiteY317" fmla="*/ 1350098 h 2084191"/>
              <a:gd name="connsiteX318" fmla="*/ 989353 w 2051041"/>
              <a:gd name="connsiteY318" fmla="*/ 1376763 h 2084191"/>
              <a:gd name="connsiteX319" fmla="*/ 963777 w 2051041"/>
              <a:gd name="connsiteY319" fmla="*/ 1350642 h 2084191"/>
              <a:gd name="connsiteX320" fmla="*/ 989353 w 2051041"/>
              <a:gd name="connsiteY320" fmla="*/ 1323978 h 2084191"/>
              <a:gd name="connsiteX321" fmla="*/ 1152606 w 2051041"/>
              <a:gd name="connsiteY321" fmla="*/ 1322889 h 2084191"/>
              <a:gd name="connsiteX322" fmla="*/ 1181447 w 2051041"/>
              <a:gd name="connsiteY322" fmla="*/ 1350098 h 2084191"/>
              <a:gd name="connsiteX323" fmla="*/ 1152606 w 2051041"/>
              <a:gd name="connsiteY323" fmla="*/ 1379483 h 2084191"/>
              <a:gd name="connsiteX324" fmla="*/ 1124853 w 2051041"/>
              <a:gd name="connsiteY324" fmla="*/ 1350642 h 2084191"/>
              <a:gd name="connsiteX325" fmla="*/ 1152606 w 2051041"/>
              <a:gd name="connsiteY325" fmla="*/ 1322889 h 2084191"/>
              <a:gd name="connsiteX326" fmla="*/ 1315315 w 2051041"/>
              <a:gd name="connsiteY326" fmla="*/ 1318536 h 2084191"/>
              <a:gd name="connsiteX327" fmla="*/ 1347966 w 2051041"/>
              <a:gd name="connsiteY327" fmla="*/ 1350098 h 2084191"/>
              <a:gd name="connsiteX328" fmla="*/ 1315315 w 2051041"/>
              <a:gd name="connsiteY328" fmla="*/ 1381661 h 2084191"/>
              <a:gd name="connsiteX329" fmla="*/ 1284297 w 2051041"/>
              <a:gd name="connsiteY329" fmla="*/ 1350098 h 2084191"/>
              <a:gd name="connsiteX330" fmla="*/ 1315315 w 2051041"/>
              <a:gd name="connsiteY330" fmla="*/ 1318536 h 2084191"/>
              <a:gd name="connsiteX331" fmla="*/ 1480744 w 2051041"/>
              <a:gd name="connsiteY331" fmla="*/ 1317448 h 2084191"/>
              <a:gd name="connsiteX332" fmla="*/ 1512306 w 2051041"/>
              <a:gd name="connsiteY332" fmla="*/ 1351731 h 2084191"/>
              <a:gd name="connsiteX333" fmla="*/ 1477479 w 2051041"/>
              <a:gd name="connsiteY333" fmla="*/ 1383293 h 2084191"/>
              <a:gd name="connsiteX334" fmla="*/ 1446461 w 2051041"/>
              <a:gd name="connsiteY334" fmla="*/ 1349554 h 2084191"/>
              <a:gd name="connsiteX335" fmla="*/ 1480744 w 2051041"/>
              <a:gd name="connsiteY335" fmla="*/ 1317448 h 2084191"/>
              <a:gd name="connsiteX336" fmla="*/ 1642908 w 2051041"/>
              <a:gd name="connsiteY336" fmla="*/ 1315815 h 2084191"/>
              <a:gd name="connsiteX337" fmla="*/ 1676647 w 2051041"/>
              <a:gd name="connsiteY337" fmla="*/ 1351731 h 2084191"/>
              <a:gd name="connsiteX338" fmla="*/ 1640732 w 2051041"/>
              <a:gd name="connsiteY338" fmla="*/ 1383837 h 2084191"/>
              <a:gd name="connsiteX339" fmla="*/ 1608081 w 2051041"/>
              <a:gd name="connsiteY339" fmla="*/ 1349554 h 2084191"/>
              <a:gd name="connsiteX340" fmla="*/ 1642908 w 2051041"/>
              <a:gd name="connsiteY340" fmla="*/ 1315815 h 2084191"/>
              <a:gd name="connsiteX341" fmla="*/ 1968870 w 2051041"/>
              <a:gd name="connsiteY341" fmla="*/ 1314183 h 2084191"/>
              <a:gd name="connsiteX342" fmla="*/ 2005329 w 2051041"/>
              <a:gd name="connsiteY342" fmla="*/ 1351187 h 2084191"/>
              <a:gd name="connsiteX343" fmla="*/ 1967781 w 2051041"/>
              <a:gd name="connsiteY343" fmla="*/ 1388191 h 2084191"/>
              <a:gd name="connsiteX344" fmla="*/ 1931866 w 2051041"/>
              <a:gd name="connsiteY344" fmla="*/ 1350098 h 2084191"/>
              <a:gd name="connsiteX345" fmla="*/ 1968870 w 2051041"/>
              <a:gd name="connsiteY345" fmla="*/ 1314183 h 2084191"/>
              <a:gd name="connsiteX346" fmla="*/ 1806161 w 2051041"/>
              <a:gd name="connsiteY346" fmla="*/ 1313639 h 2084191"/>
              <a:gd name="connsiteX347" fmla="*/ 1841533 w 2051041"/>
              <a:gd name="connsiteY347" fmla="*/ 1351187 h 2084191"/>
              <a:gd name="connsiteX348" fmla="*/ 1830105 w 2051041"/>
              <a:gd name="connsiteY348" fmla="*/ 1376763 h 2084191"/>
              <a:gd name="connsiteX349" fmla="*/ 1803984 w 2051041"/>
              <a:gd name="connsiteY349" fmla="*/ 1387102 h 2084191"/>
              <a:gd name="connsiteX350" fmla="*/ 1768613 w 2051041"/>
              <a:gd name="connsiteY350" fmla="*/ 1350098 h 2084191"/>
              <a:gd name="connsiteX351" fmla="*/ 1806161 w 2051041"/>
              <a:gd name="connsiteY351" fmla="*/ 1313639 h 2084191"/>
              <a:gd name="connsiteX352" fmla="*/ 419057 w 2051041"/>
              <a:gd name="connsiteY352" fmla="*/ 1262486 h 2084191"/>
              <a:gd name="connsiteX353" fmla="*/ 424499 w 2051041"/>
              <a:gd name="connsiteY353" fmla="*/ 1269016 h 2084191"/>
              <a:gd name="connsiteX354" fmla="*/ 417969 w 2051041"/>
              <a:gd name="connsiteY354" fmla="*/ 1278811 h 2084191"/>
              <a:gd name="connsiteX355" fmla="*/ 411983 w 2051041"/>
              <a:gd name="connsiteY355" fmla="*/ 1269016 h 2084191"/>
              <a:gd name="connsiteX356" fmla="*/ 419057 w 2051041"/>
              <a:gd name="connsiteY356" fmla="*/ 1262486 h 2084191"/>
              <a:gd name="connsiteX357" fmla="*/ 581221 w 2051041"/>
              <a:gd name="connsiteY357" fmla="*/ 1252147 h 2084191"/>
              <a:gd name="connsiteX358" fmla="*/ 597547 w 2051041"/>
              <a:gd name="connsiteY358" fmla="*/ 1269017 h 2084191"/>
              <a:gd name="connsiteX359" fmla="*/ 580133 w 2051041"/>
              <a:gd name="connsiteY359" fmla="*/ 1284254 h 2084191"/>
              <a:gd name="connsiteX360" fmla="*/ 564896 w 2051041"/>
              <a:gd name="connsiteY360" fmla="*/ 1268472 h 2084191"/>
              <a:gd name="connsiteX361" fmla="*/ 581221 w 2051041"/>
              <a:gd name="connsiteY361" fmla="*/ 1252147 h 2084191"/>
              <a:gd name="connsiteX362" fmla="*/ 745018 w 2051041"/>
              <a:gd name="connsiteY362" fmla="*/ 1246705 h 2084191"/>
              <a:gd name="connsiteX363" fmla="*/ 766241 w 2051041"/>
              <a:gd name="connsiteY363" fmla="*/ 1269560 h 2084191"/>
              <a:gd name="connsiteX364" fmla="*/ 744474 w 2051041"/>
              <a:gd name="connsiteY364" fmla="*/ 1290783 h 2084191"/>
              <a:gd name="connsiteX365" fmla="*/ 722707 w 2051041"/>
              <a:gd name="connsiteY365" fmla="*/ 1267928 h 2084191"/>
              <a:gd name="connsiteX366" fmla="*/ 745018 w 2051041"/>
              <a:gd name="connsiteY366" fmla="*/ 1246705 h 2084191"/>
              <a:gd name="connsiteX367" fmla="*/ 907727 w 2051041"/>
              <a:gd name="connsiteY367" fmla="*/ 1241807 h 2084191"/>
              <a:gd name="connsiteX368" fmla="*/ 933847 w 2051041"/>
              <a:gd name="connsiteY368" fmla="*/ 1269016 h 2084191"/>
              <a:gd name="connsiteX369" fmla="*/ 907183 w 2051041"/>
              <a:gd name="connsiteY369" fmla="*/ 1295136 h 2084191"/>
              <a:gd name="connsiteX370" fmla="*/ 880518 w 2051041"/>
              <a:gd name="connsiteY370" fmla="*/ 1267927 h 2084191"/>
              <a:gd name="connsiteX371" fmla="*/ 907727 w 2051041"/>
              <a:gd name="connsiteY371" fmla="*/ 1241807 h 2084191"/>
              <a:gd name="connsiteX372" fmla="*/ 1070979 w 2051041"/>
              <a:gd name="connsiteY372" fmla="*/ 1240719 h 2084191"/>
              <a:gd name="connsiteX373" fmla="*/ 1099821 w 2051041"/>
              <a:gd name="connsiteY373" fmla="*/ 1268472 h 2084191"/>
              <a:gd name="connsiteX374" fmla="*/ 1070435 w 2051041"/>
              <a:gd name="connsiteY374" fmla="*/ 1297858 h 2084191"/>
              <a:gd name="connsiteX375" fmla="*/ 1042138 w 2051041"/>
              <a:gd name="connsiteY375" fmla="*/ 1269560 h 2084191"/>
              <a:gd name="connsiteX376" fmla="*/ 1070979 w 2051041"/>
              <a:gd name="connsiteY376" fmla="*/ 1240719 h 2084191"/>
              <a:gd name="connsiteX377" fmla="*/ 1234233 w 2051041"/>
              <a:gd name="connsiteY377" fmla="*/ 1235821 h 2084191"/>
              <a:gd name="connsiteX378" fmla="*/ 1266883 w 2051041"/>
              <a:gd name="connsiteY378" fmla="*/ 1269016 h 2084191"/>
              <a:gd name="connsiteX379" fmla="*/ 1234233 w 2051041"/>
              <a:gd name="connsiteY379" fmla="*/ 1300578 h 2084191"/>
              <a:gd name="connsiteX380" fmla="*/ 1201582 w 2051041"/>
              <a:gd name="connsiteY380" fmla="*/ 1267383 h 2084191"/>
              <a:gd name="connsiteX381" fmla="*/ 1234233 w 2051041"/>
              <a:gd name="connsiteY381" fmla="*/ 1235821 h 2084191"/>
              <a:gd name="connsiteX382" fmla="*/ 1396397 w 2051041"/>
              <a:gd name="connsiteY382" fmla="*/ 1234733 h 2084191"/>
              <a:gd name="connsiteX383" fmla="*/ 1431224 w 2051041"/>
              <a:gd name="connsiteY383" fmla="*/ 1268472 h 2084191"/>
              <a:gd name="connsiteX384" fmla="*/ 1396941 w 2051041"/>
              <a:gd name="connsiteY384" fmla="*/ 1302755 h 2084191"/>
              <a:gd name="connsiteX385" fmla="*/ 1363746 w 2051041"/>
              <a:gd name="connsiteY385" fmla="*/ 1269016 h 2084191"/>
              <a:gd name="connsiteX386" fmla="*/ 1396397 w 2051041"/>
              <a:gd name="connsiteY386" fmla="*/ 1234733 h 2084191"/>
              <a:gd name="connsiteX387" fmla="*/ 1559649 w 2051041"/>
              <a:gd name="connsiteY387" fmla="*/ 1232557 h 2084191"/>
              <a:gd name="connsiteX388" fmla="*/ 1597742 w 2051041"/>
              <a:gd name="connsiteY388" fmla="*/ 1268472 h 2084191"/>
              <a:gd name="connsiteX389" fmla="*/ 1561826 w 2051041"/>
              <a:gd name="connsiteY389" fmla="*/ 1305476 h 2084191"/>
              <a:gd name="connsiteX390" fmla="*/ 1523734 w 2051041"/>
              <a:gd name="connsiteY390" fmla="*/ 1269561 h 2084191"/>
              <a:gd name="connsiteX391" fmla="*/ 1559649 w 2051041"/>
              <a:gd name="connsiteY391" fmla="*/ 1232557 h 2084191"/>
              <a:gd name="connsiteX392" fmla="*/ 1723990 w 2051041"/>
              <a:gd name="connsiteY392" fmla="*/ 1231468 h 2084191"/>
              <a:gd name="connsiteX393" fmla="*/ 1762083 w 2051041"/>
              <a:gd name="connsiteY393" fmla="*/ 1268472 h 2084191"/>
              <a:gd name="connsiteX394" fmla="*/ 1724535 w 2051041"/>
              <a:gd name="connsiteY394" fmla="*/ 1307109 h 2084191"/>
              <a:gd name="connsiteX395" fmla="*/ 1686442 w 2051041"/>
              <a:gd name="connsiteY395" fmla="*/ 1270105 h 2084191"/>
              <a:gd name="connsiteX396" fmla="*/ 1723990 w 2051041"/>
              <a:gd name="connsiteY396" fmla="*/ 1231468 h 2084191"/>
              <a:gd name="connsiteX397" fmla="*/ 1888332 w 2051041"/>
              <a:gd name="connsiteY397" fmla="*/ 1230924 h 2084191"/>
              <a:gd name="connsiteX398" fmla="*/ 1925336 w 2051041"/>
              <a:gd name="connsiteY398" fmla="*/ 1269561 h 2084191"/>
              <a:gd name="connsiteX399" fmla="*/ 1887243 w 2051041"/>
              <a:gd name="connsiteY399" fmla="*/ 1307653 h 2084191"/>
              <a:gd name="connsiteX400" fmla="*/ 1849151 w 2051041"/>
              <a:gd name="connsiteY400" fmla="*/ 1267928 h 2084191"/>
              <a:gd name="connsiteX401" fmla="*/ 1888332 w 2051041"/>
              <a:gd name="connsiteY401" fmla="*/ 1230924 h 2084191"/>
              <a:gd name="connsiteX402" fmla="*/ 2049952 w 2051041"/>
              <a:gd name="connsiteY402" fmla="*/ 1230380 h 2084191"/>
              <a:gd name="connsiteX403" fmla="*/ 2051041 w 2051041"/>
              <a:gd name="connsiteY403" fmla="*/ 1230805 h 2084191"/>
              <a:gd name="connsiteX404" fmla="*/ 2051041 w 2051041"/>
              <a:gd name="connsiteY404" fmla="*/ 1307109 h 2084191"/>
              <a:gd name="connsiteX405" fmla="*/ 2012404 w 2051041"/>
              <a:gd name="connsiteY405" fmla="*/ 1268472 h 2084191"/>
              <a:gd name="connsiteX406" fmla="*/ 2049952 w 2051041"/>
              <a:gd name="connsiteY406" fmla="*/ 1230380 h 2084191"/>
              <a:gd name="connsiteX407" fmla="*/ 337431 w 2051041"/>
              <a:gd name="connsiteY407" fmla="*/ 1181404 h 2084191"/>
              <a:gd name="connsiteX408" fmla="*/ 345050 w 2051041"/>
              <a:gd name="connsiteY408" fmla="*/ 1187934 h 2084191"/>
              <a:gd name="connsiteX409" fmla="*/ 336343 w 2051041"/>
              <a:gd name="connsiteY409" fmla="*/ 1192288 h 2084191"/>
              <a:gd name="connsiteX410" fmla="*/ 330901 w 2051041"/>
              <a:gd name="connsiteY410" fmla="*/ 1185758 h 2084191"/>
              <a:gd name="connsiteX411" fmla="*/ 337431 w 2051041"/>
              <a:gd name="connsiteY411" fmla="*/ 1181404 h 2084191"/>
              <a:gd name="connsiteX412" fmla="*/ 499051 w 2051041"/>
              <a:gd name="connsiteY412" fmla="*/ 1171065 h 2084191"/>
              <a:gd name="connsiteX413" fmla="*/ 516465 w 2051041"/>
              <a:gd name="connsiteY413" fmla="*/ 1187390 h 2084191"/>
              <a:gd name="connsiteX414" fmla="*/ 500140 w 2051041"/>
              <a:gd name="connsiteY414" fmla="*/ 1202627 h 2084191"/>
              <a:gd name="connsiteX415" fmla="*/ 483814 w 2051041"/>
              <a:gd name="connsiteY415" fmla="*/ 1187390 h 2084191"/>
              <a:gd name="connsiteX416" fmla="*/ 499051 w 2051041"/>
              <a:gd name="connsiteY416" fmla="*/ 1171065 h 2084191"/>
              <a:gd name="connsiteX417" fmla="*/ 662848 w 2051041"/>
              <a:gd name="connsiteY417" fmla="*/ 1165623 h 2084191"/>
              <a:gd name="connsiteX418" fmla="*/ 684615 w 2051041"/>
              <a:gd name="connsiteY418" fmla="*/ 1187390 h 2084191"/>
              <a:gd name="connsiteX419" fmla="*/ 662848 w 2051041"/>
              <a:gd name="connsiteY419" fmla="*/ 1209157 h 2084191"/>
              <a:gd name="connsiteX420" fmla="*/ 641081 w 2051041"/>
              <a:gd name="connsiteY420" fmla="*/ 1186846 h 2084191"/>
              <a:gd name="connsiteX421" fmla="*/ 662848 w 2051041"/>
              <a:gd name="connsiteY421" fmla="*/ 1165623 h 2084191"/>
              <a:gd name="connsiteX422" fmla="*/ 825556 w 2051041"/>
              <a:gd name="connsiteY422" fmla="*/ 1160725 h 2084191"/>
              <a:gd name="connsiteX423" fmla="*/ 852765 w 2051041"/>
              <a:gd name="connsiteY423" fmla="*/ 1186846 h 2084191"/>
              <a:gd name="connsiteX424" fmla="*/ 826645 w 2051041"/>
              <a:gd name="connsiteY424" fmla="*/ 1213511 h 2084191"/>
              <a:gd name="connsiteX425" fmla="*/ 798892 w 2051041"/>
              <a:gd name="connsiteY425" fmla="*/ 1188479 h 2084191"/>
              <a:gd name="connsiteX426" fmla="*/ 825556 w 2051041"/>
              <a:gd name="connsiteY426" fmla="*/ 1160725 h 2084191"/>
              <a:gd name="connsiteX427" fmla="*/ 989353 w 2051041"/>
              <a:gd name="connsiteY427" fmla="*/ 1158004 h 2084191"/>
              <a:gd name="connsiteX428" fmla="*/ 1018195 w 2051041"/>
              <a:gd name="connsiteY428" fmla="*/ 1187934 h 2084191"/>
              <a:gd name="connsiteX429" fmla="*/ 988809 w 2051041"/>
              <a:gd name="connsiteY429" fmla="*/ 1216775 h 2084191"/>
              <a:gd name="connsiteX430" fmla="*/ 959968 w 2051041"/>
              <a:gd name="connsiteY430" fmla="*/ 1187934 h 2084191"/>
              <a:gd name="connsiteX431" fmla="*/ 989353 w 2051041"/>
              <a:gd name="connsiteY431" fmla="*/ 1158004 h 2084191"/>
              <a:gd name="connsiteX432" fmla="*/ 1152062 w 2051041"/>
              <a:gd name="connsiteY432" fmla="*/ 1153651 h 2084191"/>
              <a:gd name="connsiteX433" fmla="*/ 1185801 w 2051041"/>
              <a:gd name="connsiteY433" fmla="*/ 1186301 h 2084191"/>
              <a:gd name="connsiteX434" fmla="*/ 1153150 w 2051041"/>
              <a:gd name="connsiteY434" fmla="*/ 1219496 h 2084191"/>
              <a:gd name="connsiteX435" fmla="*/ 1119956 w 2051041"/>
              <a:gd name="connsiteY435" fmla="*/ 1187390 h 2084191"/>
              <a:gd name="connsiteX436" fmla="*/ 1152062 w 2051041"/>
              <a:gd name="connsiteY436" fmla="*/ 1153651 h 2084191"/>
              <a:gd name="connsiteX437" fmla="*/ 1315315 w 2051041"/>
              <a:gd name="connsiteY437" fmla="*/ 1152018 h 2084191"/>
              <a:gd name="connsiteX438" fmla="*/ 1351230 w 2051041"/>
              <a:gd name="connsiteY438" fmla="*/ 1186845 h 2084191"/>
              <a:gd name="connsiteX439" fmla="*/ 1315859 w 2051041"/>
              <a:gd name="connsiteY439" fmla="*/ 1221673 h 2084191"/>
              <a:gd name="connsiteX440" fmla="*/ 1281576 w 2051041"/>
              <a:gd name="connsiteY440" fmla="*/ 1187390 h 2084191"/>
              <a:gd name="connsiteX441" fmla="*/ 1315315 w 2051041"/>
              <a:gd name="connsiteY441" fmla="*/ 1152018 h 2084191"/>
              <a:gd name="connsiteX442" fmla="*/ 1479656 w 2051041"/>
              <a:gd name="connsiteY442" fmla="*/ 1149298 h 2084191"/>
              <a:gd name="connsiteX443" fmla="*/ 1516660 w 2051041"/>
              <a:gd name="connsiteY443" fmla="*/ 1188479 h 2084191"/>
              <a:gd name="connsiteX444" fmla="*/ 1478023 w 2051041"/>
              <a:gd name="connsiteY444" fmla="*/ 1224394 h 2084191"/>
              <a:gd name="connsiteX445" fmla="*/ 1441563 w 2051041"/>
              <a:gd name="connsiteY445" fmla="*/ 1185758 h 2084191"/>
              <a:gd name="connsiteX446" fmla="*/ 1479656 w 2051041"/>
              <a:gd name="connsiteY446" fmla="*/ 1149298 h 2084191"/>
              <a:gd name="connsiteX447" fmla="*/ 1642365 w 2051041"/>
              <a:gd name="connsiteY447" fmla="*/ 1148209 h 2084191"/>
              <a:gd name="connsiteX448" fmla="*/ 1681001 w 2051041"/>
              <a:gd name="connsiteY448" fmla="*/ 1187390 h 2084191"/>
              <a:gd name="connsiteX449" fmla="*/ 1641821 w 2051041"/>
              <a:gd name="connsiteY449" fmla="*/ 1226026 h 2084191"/>
              <a:gd name="connsiteX450" fmla="*/ 1603728 w 2051041"/>
              <a:gd name="connsiteY450" fmla="*/ 1186846 h 2084191"/>
              <a:gd name="connsiteX451" fmla="*/ 1642365 w 2051041"/>
              <a:gd name="connsiteY451" fmla="*/ 1148209 h 2084191"/>
              <a:gd name="connsiteX452" fmla="*/ 1969414 w 2051041"/>
              <a:gd name="connsiteY452" fmla="*/ 1147665 h 2084191"/>
              <a:gd name="connsiteX453" fmla="*/ 2009139 w 2051041"/>
              <a:gd name="connsiteY453" fmla="*/ 1187934 h 2084191"/>
              <a:gd name="connsiteX454" fmla="*/ 1968870 w 2051041"/>
              <a:gd name="connsiteY454" fmla="*/ 1227114 h 2084191"/>
              <a:gd name="connsiteX455" fmla="*/ 1929145 w 2051041"/>
              <a:gd name="connsiteY455" fmla="*/ 1186301 h 2084191"/>
              <a:gd name="connsiteX456" fmla="*/ 1969414 w 2051041"/>
              <a:gd name="connsiteY456" fmla="*/ 1147665 h 2084191"/>
              <a:gd name="connsiteX457" fmla="*/ 1805617 w 2051041"/>
              <a:gd name="connsiteY457" fmla="*/ 1147665 h 2084191"/>
              <a:gd name="connsiteX458" fmla="*/ 1844798 w 2051041"/>
              <a:gd name="connsiteY458" fmla="*/ 1187934 h 2084191"/>
              <a:gd name="connsiteX459" fmla="*/ 1805073 w 2051041"/>
              <a:gd name="connsiteY459" fmla="*/ 1226571 h 2084191"/>
              <a:gd name="connsiteX460" fmla="*/ 1766981 w 2051041"/>
              <a:gd name="connsiteY460" fmla="*/ 1186845 h 2084191"/>
              <a:gd name="connsiteX461" fmla="*/ 1805617 w 2051041"/>
              <a:gd name="connsiteY461" fmla="*/ 1147665 h 2084191"/>
              <a:gd name="connsiteX462" fmla="*/ 417425 w 2051041"/>
              <a:gd name="connsiteY462" fmla="*/ 1090527 h 2084191"/>
              <a:gd name="connsiteX463" fmla="*/ 432662 w 2051041"/>
              <a:gd name="connsiteY463" fmla="*/ 1105764 h 2084191"/>
              <a:gd name="connsiteX464" fmla="*/ 417969 w 2051041"/>
              <a:gd name="connsiteY464" fmla="*/ 1120457 h 2084191"/>
              <a:gd name="connsiteX465" fmla="*/ 402732 w 2051041"/>
              <a:gd name="connsiteY465" fmla="*/ 1105219 h 2084191"/>
              <a:gd name="connsiteX466" fmla="*/ 417425 w 2051041"/>
              <a:gd name="connsiteY466" fmla="*/ 1090527 h 2084191"/>
              <a:gd name="connsiteX467" fmla="*/ 580677 w 2051041"/>
              <a:gd name="connsiteY467" fmla="*/ 1083996 h 2084191"/>
              <a:gd name="connsiteX468" fmla="*/ 602444 w 2051041"/>
              <a:gd name="connsiteY468" fmla="*/ 1105219 h 2084191"/>
              <a:gd name="connsiteX469" fmla="*/ 581221 w 2051041"/>
              <a:gd name="connsiteY469" fmla="*/ 1127530 h 2084191"/>
              <a:gd name="connsiteX470" fmla="*/ 558910 w 2051041"/>
              <a:gd name="connsiteY470" fmla="*/ 1105219 h 2084191"/>
              <a:gd name="connsiteX471" fmla="*/ 580677 w 2051041"/>
              <a:gd name="connsiteY471" fmla="*/ 1083996 h 2084191"/>
              <a:gd name="connsiteX472" fmla="*/ 743386 w 2051041"/>
              <a:gd name="connsiteY472" fmla="*/ 1079099 h 2084191"/>
              <a:gd name="connsiteX473" fmla="*/ 770595 w 2051041"/>
              <a:gd name="connsiteY473" fmla="*/ 1105219 h 2084191"/>
              <a:gd name="connsiteX474" fmla="*/ 745019 w 2051041"/>
              <a:gd name="connsiteY474" fmla="*/ 1132428 h 2084191"/>
              <a:gd name="connsiteX475" fmla="*/ 717810 w 2051041"/>
              <a:gd name="connsiteY475" fmla="*/ 1106308 h 2084191"/>
              <a:gd name="connsiteX476" fmla="*/ 743386 w 2051041"/>
              <a:gd name="connsiteY476" fmla="*/ 1079099 h 2084191"/>
              <a:gd name="connsiteX477" fmla="*/ 907727 w 2051041"/>
              <a:gd name="connsiteY477" fmla="*/ 1076378 h 2084191"/>
              <a:gd name="connsiteX478" fmla="*/ 937112 w 2051041"/>
              <a:gd name="connsiteY478" fmla="*/ 1105219 h 2084191"/>
              <a:gd name="connsiteX479" fmla="*/ 908271 w 2051041"/>
              <a:gd name="connsiteY479" fmla="*/ 1134061 h 2084191"/>
              <a:gd name="connsiteX480" fmla="*/ 878885 w 2051041"/>
              <a:gd name="connsiteY480" fmla="*/ 1105764 h 2084191"/>
              <a:gd name="connsiteX481" fmla="*/ 907727 w 2051041"/>
              <a:gd name="connsiteY481" fmla="*/ 1076378 h 2084191"/>
              <a:gd name="connsiteX482" fmla="*/ 1071524 w 2051041"/>
              <a:gd name="connsiteY482" fmla="*/ 1072569 h 2084191"/>
              <a:gd name="connsiteX483" fmla="*/ 1104174 w 2051041"/>
              <a:gd name="connsiteY483" fmla="*/ 1105220 h 2084191"/>
              <a:gd name="connsiteX484" fmla="*/ 1070435 w 2051041"/>
              <a:gd name="connsiteY484" fmla="*/ 1137870 h 2084191"/>
              <a:gd name="connsiteX485" fmla="*/ 1038329 w 2051041"/>
              <a:gd name="connsiteY485" fmla="*/ 1105764 h 2084191"/>
              <a:gd name="connsiteX486" fmla="*/ 1071524 w 2051041"/>
              <a:gd name="connsiteY486" fmla="*/ 1072569 h 2084191"/>
              <a:gd name="connsiteX487" fmla="*/ 1235865 w 2051041"/>
              <a:gd name="connsiteY487" fmla="*/ 1068760 h 2084191"/>
              <a:gd name="connsiteX488" fmla="*/ 1271237 w 2051041"/>
              <a:gd name="connsiteY488" fmla="*/ 1106852 h 2084191"/>
              <a:gd name="connsiteX489" fmla="*/ 1234777 w 2051041"/>
              <a:gd name="connsiteY489" fmla="*/ 1142223 h 2084191"/>
              <a:gd name="connsiteX490" fmla="*/ 1198861 w 2051041"/>
              <a:gd name="connsiteY490" fmla="*/ 1105219 h 2084191"/>
              <a:gd name="connsiteX491" fmla="*/ 1235865 w 2051041"/>
              <a:gd name="connsiteY491" fmla="*/ 1068760 h 2084191"/>
              <a:gd name="connsiteX492" fmla="*/ 1396397 w 2051041"/>
              <a:gd name="connsiteY492" fmla="*/ 1067127 h 2084191"/>
              <a:gd name="connsiteX493" fmla="*/ 1435578 w 2051041"/>
              <a:gd name="connsiteY493" fmla="*/ 1105219 h 2084191"/>
              <a:gd name="connsiteX494" fmla="*/ 1396941 w 2051041"/>
              <a:gd name="connsiteY494" fmla="*/ 1143856 h 2084191"/>
              <a:gd name="connsiteX495" fmla="*/ 1358849 w 2051041"/>
              <a:gd name="connsiteY495" fmla="*/ 1105763 h 2084191"/>
              <a:gd name="connsiteX496" fmla="*/ 1396397 w 2051041"/>
              <a:gd name="connsiteY496" fmla="*/ 1067127 h 2084191"/>
              <a:gd name="connsiteX497" fmla="*/ 1560738 w 2051041"/>
              <a:gd name="connsiteY497" fmla="*/ 1066582 h 2084191"/>
              <a:gd name="connsiteX498" fmla="*/ 1599919 w 2051041"/>
              <a:gd name="connsiteY498" fmla="*/ 1105763 h 2084191"/>
              <a:gd name="connsiteX499" fmla="*/ 1560738 w 2051041"/>
              <a:gd name="connsiteY499" fmla="*/ 1144400 h 2084191"/>
              <a:gd name="connsiteX500" fmla="*/ 1521013 w 2051041"/>
              <a:gd name="connsiteY500" fmla="*/ 1105763 h 2084191"/>
              <a:gd name="connsiteX501" fmla="*/ 1560738 w 2051041"/>
              <a:gd name="connsiteY501" fmla="*/ 1066582 h 2084191"/>
              <a:gd name="connsiteX502" fmla="*/ 1723447 w 2051041"/>
              <a:gd name="connsiteY502" fmla="*/ 1064406 h 2084191"/>
              <a:gd name="connsiteX503" fmla="*/ 1764260 w 2051041"/>
              <a:gd name="connsiteY503" fmla="*/ 1104675 h 2084191"/>
              <a:gd name="connsiteX504" fmla="*/ 1724535 w 2051041"/>
              <a:gd name="connsiteY504" fmla="*/ 1146032 h 2084191"/>
              <a:gd name="connsiteX505" fmla="*/ 1683178 w 2051041"/>
              <a:gd name="connsiteY505" fmla="*/ 1105764 h 2084191"/>
              <a:gd name="connsiteX506" fmla="*/ 1723447 w 2051041"/>
              <a:gd name="connsiteY506" fmla="*/ 1064406 h 2084191"/>
              <a:gd name="connsiteX507" fmla="*/ 2051041 w 2051041"/>
              <a:gd name="connsiteY507" fmla="*/ 1063318 h 2084191"/>
              <a:gd name="connsiteX508" fmla="*/ 2051041 w 2051041"/>
              <a:gd name="connsiteY508" fmla="*/ 1147740 h 2084191"/>
              <a:gd name="connsiteX509" fmla="*/ 2049952 w 2051041"/>
              <a:gd name="connsiteY509" fmla="*/ 1148210 h 2084191"/>
              <a:gd name="connsiteX510" fmla="*/ 2008051 w 2051041"/>
              <a:gd name="connsiteY510" fmla="*/ 1105764 h 2084191"/>
              <a:gd name="connsiteX511" fmla="*/ 2051041 w 2051041"/>
              <a:gd name="connsiteY511" fmla="*/ 1063318 h 2084191"/>
              <a:gd name="connsiteX512" fmla="*/ 1887787 w 2051041"/>
              <a:gd name="connsiteY512" fmla="*/ 1062773 h 2084191"/>
              <a:gd name="connsiteX513" fmla="*/ 1929145 w 2051041"/>
              <a:gd name="connsiteY513" fmla="*/ 1105763 h 2084191"/>
              <a:gd name="connsiteX514" fmla="*/ 1886699 w 2051041"/>
              <a:gd name="connsiteY514" fmla="*/ 1147665 h 2084191"/>
              <a:gd name="connsiteX515" fmla="*/ 1844798 w 2051041"/>
              <a:gd name="connsiteY515" fmla="*/ 1105219 h 2084191"/>
              <a:gd name="connsiteX516" fmla="*/ 1887787 w 2051041"/>
              <a:gd name="connsiteY516" fmla="*/ 1062773 h 2084191"/>
              <a:gd name="connsiteX517" fmla="*/ 335798 w 2051041"/>
              <a:gd name="connsiteY517" fmla="*/ 1011621 h 2084191"/>
              <a:gd name="connsiteX518" fmla="*/ 348314 w 2051041"/>
              <a:gd name="connsiteY518" fmla="*/ 1023049 h 2084191"/>
              <a:gd name="connsiteX519" fmla="*/ 336886 w 2051041"/>
              <a:gd name="connsiteY519" fmla="*/ 1036109 h 2084191"/>
              <a:gd name="connsiteX520" fmla="*/ 324370 w 2051041"/>
              <a:gd name="connsiteY520" fmla="*/ 1024681 h 2084191"/>
              <a:gd name="connsiteX521" fmla="*/ 335798 w 2051041"/>
              <a:gd name="connsiteY521" fmla="*/ 1011621 h 2084191"/>
              <a:gd name="connsiteX522" fmla="*/ 499051 w 2051041"/>
              <a:gd name="connsiteY522" fmla="*/ 1002914 h 2084191"/>
              <a:gd name="connsiteX523" fmla="*/ 520818 w 2051041"/>
              <a:gd name="connsiteY523" fmla="*/ 1024137 h 2084191"/>
              <a:gd name="connsiteX524" fmla="*/ 499595 w 2051041"/>
              <a:gd name="connsiteY524" fmla="*/ 1045360 h 2084191"/>
              <a:gd name="connsiteX525" fmla="*/ 478372 w 2051041"/>
              <a:gd name="connsiteY525" fmla="*/ 1024137 h 2084191"/>
              <a:gd name="connsiteX526" fmla="*/ 499051 w 2051041"/>
              <a:gd name="connsiteY526" fmla="*/ 1002914 h 2084191"/>
              <a:gd name="connsiteX527" fmla="*/ 663392 w 2051041"/>
              <a:gd name="connsiteY527" fmla="*/ 997473 h 2084191"/>
              <a:gd name="connsiteX528" fmla="*/ 688424 w 2051041"/>
              <a:gd name="connsiteY528" fmla="*/ 1024138 h 2084191"/>
              <a:gd name="connsiteX529" fmla="*/ 661759 w 2051041"/>
              <a:gd name="connsiteY529" fmla="*/ 1050258 h 2084191"/>
              <a:gd name="connsiteX530" fmla="*/ 636727 w 2051041"/>
              <a:gd name="connsiteY530" fmla="*/ 1023593 h 2084191"/>
              <a:gd name="connsiteX531" fmla="*/ 663392 w 2051041"/>
              <a:gd name="connsiteY531" fmla="*/ 997473 h 2084191"/>
              <a:gd name="connsiteX532" fmla="*/ 826645 w 2051041"/>
              <a:gd name="connsiteY532" fmla="*/ 995840 h 2084191"/>
              <a:gd name="connsiteX533" fmla="*/ 854942 w 2051041"/>
              <a:gd name="connsiteY533" fmla="*/ 1024137 h 2084191"/>
              <a:gd name="connsiteX534" fmla="*/ 825557 w 2051041"/>
              <a:gd name="connsiteY534" fmla="*/ 1052978 h 2084191"/>
              <a:gd name="connsiteX535" fmla="*/ 797260 w 2051041"/>
              <a:gd name="connsiteY535" fmla="*/ 1023593 h 2084191"/>
              <a:gd name="connsiteX536" fmla="*/ 826645 w 2051041"/>
              <a:gd name="connsiteY536" fmla="*/ 995840 h 2084191"/>
              <a:gd name="connsiteX537" fmla="*/ 990441 w 2051041"/>
              <a:gd name="connsiteY537" fmla="*/ 990942 h 2084191"/>
              <a:gd name="connsiteX538" fmla="*/ 1022548 w 2051041"/>
              <a:gd name="connsiteY538" fmla="*/ 1025225 h 2084191"/>
              <a:gd name="connsiteX539" fmla="*/ 988809 w 2051041"/>
              <a:gd name="connsiteY539" fmla="*/ 1056787 h 2084191"/>
              <a:gd name="connsiteX540" fmla="*/ 956702 w 2051041"/>
              <a:gd name="connsiteY540" fmla="*/ 1023593 h 2084191"/>
              <a:gd name="connsiteX541" fmla="*/ 990441 w 2051041"/>
              <a:gd name="connsiteY541" fmla="*/ 990942 h 2084191"/>
              <a:gd name="connsiteX542" fmla="*/ 1150974 w 2051041"/>
              <a:gd name="connsiteY542" fmla="*/ 987678 h 2084191"/>
              <a:gd name="connsiteX543" fmla="*/ 1189610 w 2051041"/>
              <a:gd name="connsiteY543" fmla="*/ 1023593 h 2084191"/>
              <a:gd name="connsiteX544" fmla="*/ 1152062 w 2051041"/>
              <a:gd name="connsiteY544" fmla="*/ 1061685 h 2084191"/>
              <a:gd name="connsiteX545" fmla="*/ 1115058 w 2051041"/>
              <a:gd name="connsiteY545" fmla="*/ 1024682 h 2084191"/>
              <a:gd name="connsiteX546" fmla="*/ 1150974 w 2051041"/>
              <a:gd name="connsiteY546" fmla="*/ 987678 h 2084191"/>
              <a:gd name="connsiteX547" fmla="*/ 1315314 w 2051041"/>
              <a:gd name="connsiteY547" fmla="*/ 985501 h 2084191"/>
              <a:gd name="connsiteX548" fmla="*/ 1354495 w 2051041"/>
              <a:gd name="connsiteY548" fmla="*/ 1023593 h 2084191"/>
              <a:gd name="connsiteX549" fmla="*/ 1315858 w 2051041"/>
              <a:gd name="connsiteY549" fmla="*/ 1062230 h 2084191"/>
              <a:gd name="connsiteX550" fmla="*/ 1277222 w 2051041"/>
              <a:gd name="connsiteY550" fmla="*/ 1024137 h 2084191"/>
              <a:gd name="connsiteX551" fmla="*/ 1315314 w 2051041"/>
              <a:gd name="connsiteY551" fmla="*/ 985501 h 2084191"/>
              <a:gd name="connsiteX552" fmla="*/ 1479656 w 2051041"/>
              <a:gd name="connsiteY552" fmla="*/ 984412 h 2084191"/>
              <a:gd name="connsiteX553" fmla="*/ 1519380 w 2051041"/>
              <a:gd name="connsiteY553" fmla="*/ 1025225 h 2084191"/>
              <a:gd name="connsiteX554" fmla="*/ 1478567 w 2051041"/>
              <a:gd name="connsiteY554" fmla="*/ 1063318 h 2084191"/>
              <a:gd name="connsiteX555" fmla="*/ 1439387 w 2051041"/>
              <a:gd name="connsiteY555" fmla="*/ 1023593 h 2084191"/>
              <a:gd name="connsiteX556" fmla="*/ 1479656 w 2051041"/>
              <a:gd name="connsiteY556" fmla="*/ 984412 h 2084191"/>
              <a:gd name="connsiteX557" fmla="*/ 1641820 w 2051041"/>
              <a:gd name="connsiteY557" fmla="*/ 981691 h 2084191"/>
              <a:gd name="connsiteX558" fmla="*/ 1684810 w 2051041"/>
              <a:gd name="connsiteY558" fmla="*/ 1023592 h 2084191"/>
              <a:gd name="connsiteX559" fmla="*/ 1642909 w 2051041"/>
              <a:gd name="connsiteY559" fmla="*/ 1066038 h 2084191"/>
              <a:gd name="connsiteX560" fmla="*/ 1599919 w 2051041"/>
              <a:gd name="connsiteY560" fmla="*/ 1023592 h 2084191"/>
              <a:gd name="connsiteX561" fmla="*/ 1641820 w 2051041"/>
              <a:gd name="connsiteY561" fmla="*/ 981691 h 2084191"/>
              <a:gd name="connsiteX562" fmla="*/ 1806161 w 2051041"/>
              <a:gd name="connsiteY562" fmla="*/ 980603 h 2084191"/>
              <a:gd name="connsiteX563" fmla="*/ 1849151 w 2051041"/>
              <a:gd name="connsiteY563" fmla="*/ 1023592 h 2084191"/>
              <a:gd name="connsiteX564" fmla="*/ 1805617 w 2051041"/>
              <a:gd name="connsiteY564" fmla="*/ 1067127 h 2084191"/>
              <a:gd name="connsiteX565" fmla="*/ 1762083 w 2051041"/>
              <a:gd name="connsiteY565" fmla="*/ 1023592 h 2084191"/>
              <a:gd name="connsiteX566" fmla="*/ 1806161 w 2051041"/>
              <a:gd name="connsiteY566" fmla="*/ 980603 h 2084191"/>
              <a:gd name="connsiteX567" fmla="*/ 1969414 w 2051041"/>
              <a:gd name="connsiteY567" fmla="*/ 980059 h 2084191"/>
              <a:gd name="connsiteX568" fmla="*/ 2012404 w 2051041"/>
              <a:gd name="connsiteY568" fmla="*/ 1024137 h 2084191"/>
              <a:gd name="connsiteX569" fmla="*/ 1968870 w 2051041"/>
              <a:gd name="connsiteY569" fmla="*/ 1067127 h 2084191"/>
              <a:gd name="connsiteX570" fmla="*/ 1924792 w 2051041"/>
              <a:gd name="connsiteY570" fmla="*/ 1024137 h 2084191"/>
              <a:gd name="connsiteX571" fmla="*/ 1969414 w 2051041"/>
              <a:gd name="connsiteY571" fmla="*/ 980059 h 2084191"/>
              <a:gd name="connsiteX572" fmla="*/ 254171 w 2051041"/>
              <a:gd name="connsiteY572" fmla="*/ 931083 h 2084191"/>
              <a:gd name="connsiteX573" fmla="*/ 265599 w 2051041"/>
              <a:gd name="connsiteY573" fmla="*/ 941967 h 2084191"/>
              <a:gd name="connsiteX574" fmla="*/ 254171 w 2051041"/>
              <a:gd name="connsiteY574" fmla="*/ 952850 h 2084191"/>
              <a:gd name="connsiteX575" fmla="*/ 243832 w 2051041"/>
              <a:gd name="connsiteY575" fmla="*/ 941967 h 2084191"/>
              <a:gd name="connsiteX576" fmla="*/ 254171 w 2051041"/>
              <a:gd name="connsiteY576" fmla="*/ 931083 h 2084191"/>
              <a:gd name="connsiteX577" fmla="*/ 417968 w 2051041"/>
              <a:gd name="connsiteY577" fmla="*/ 922377 h 2084191"/>
              <a:gd name="connsiteX578" fmla="*/ 437559 w 2051041"/>
              <a:gd name="connsiteY578" fmla="*/ 942511 h 2084191"/>
              <a:gd name="connsiteX579" fmla="*/ 417968 w 2051041"/>
              <a:gd name="connsiteY579" fmla="*/ 961557 h 2084191"/>
              <a:gd name="connsiteX580" fmla="*/ 397834 w 2051041"/>
              <a:gd name="connsiteY580" fmla="*/ 941423 h 2084191"/>
              <a:gd name="connsiteX581" fmla="*/ 417968 w 2051041"/>
              <a:gd name="connsiteY581" fmla="*/ 922377 h 2084191"/>
              <a:gd name="connsiteX582" fmla="*/ 581222 w 2051041"/>
              <a:gd name="connsiteY582" fmla="*/ 916934 h 2084191"/>
              <a:gd name="connsiteX583" fmla="*/ 606798 w 2051041"/>
              <a:gd name="connsiteY583" fmla="*/ 943054 h 2084191"/>
              <a:gd name="connsiteX584" fmla="*/ 581222 w 2051041"/>
              <a:gd name="connsiteY584" fmla="*/ 967542 h 2084191"/>
              <a:gd name="connsiteX585" fmla="*/ 556190 w 2051041"/>
              <a:gd name="connsiteY585" fmla="*/ 943054 h 2084191"/>
              <a:gd name="connsiteX586" fmla="*/ 581222 w 2051041"/>
              <a:gd name="connsiteY586" fmla="*/ 916934 h 2084191"/>
              <a:gd name="connsiteX587" fmla="*/ 744474 w 2051041"/>
              <a:gd name="connsiteY587" fmla="*/ 913669 h 2084191"/>
              <a:gd name="connsiteX588" fmla="*/ 773315 w 2051041"/>
              <a:gd name="connsiteY588" fmla="*/ 942510 h 2084191"/>
              <a:gd name="connsiteX589" fmla="*/ 743930 w 2051041"/>
              <a:gd name="connsiteY589" fmla="*/ 970807 h 2084191"/>
              <a:gd name="connsiteX590" fmla="*/ 716177 w 2051041"/>
              <a:gd name="connsiteY590" fmla="*/ 941966 h 2084191"/>
              <a:gd name="connsiteX591" fmla="*/ 744474 w 2051041"/>
              <a:gd name="connsiteY591" fmla="*/ 913669 h 2084191"/>
              <a:gd name="connsiteX592" fmla="*/ 908271 w 2051041"/>
              <a:gd name="connsiteY592" fmla="*/ 908772 h 2084191"/>
              <a:gd name="connsiteX593" fmla="*/ 940377 w 2051041"/>
              <a:gd name="connsiteY593" fmla="*/ 944144 h 2084191"/>
              <a:gd name="connsiteX594" fmla="*/ 906094 w 2051041"/>
              <a:gd name="connsiteY594" fmla="*/ 975162 h 2084191"/>
              <a:gd name="connsiteX595" fmla="*/ 874532 w 2051041"/>
              <a:gd name="connsiteY595" fmla="*/ 940879 h 2084191"/>
              <a:gd name="connsiteX596" fmla="*/ 908271 w 2051041"/>
              <a:gd name="connsiteY596" fmla="*/ 908772 h 2084191"/>
              <a:gd name="connsiteX597" fmla="*/ 1072068 w 2051041"/>
              <a:gd name="connsiteY597" fmla="*/ 906051 h 2084191"/>
              <a:gd name="connsiteX598" fmla="*/ 1107984 w 2051041"/>
              <a:gd name="connsiteY598" fmla="*/ 942511 h 2084191"/>
              <a:gd name="connsiteX599" fmla="*/ 1070980 w 2051041"/>
              <a:gd name="connsiteY599" fmla="*/ 979515 h 2084191"/>
              <a:gd name="connsiteX600" fmla="*/ 1034520 w 2051041"/>
              <a:gd name="connsiteY600" fmla="*/ 942511 h 2084191"/>
              <a:gd name="connsiteX601" fmla="*/ 1072068 w 2051041"/>
              <a:gd name="connsiteY601" fmla="*/ 906051 h 2084191"/>
              <a:gd name="connsiteX602" fmla="*/ 1235321 w 2051041"/>
              <a:gd name="connsiteY602" fmla="*/ 903874 h 2084191"/>
              <a:gd name="connsiteX603" fmla="*/ 1272325 w 2051041"/>
              <a:gd name="connsiteY603" fmla="*/ 943054 h 2084191"/>
              <a:gd name="connsiteX604" fmla="*/ 1233688 w 2051041"/>
              <a:gd name="connsiteY604" fmla="*/ 981147 h 2084191"/>
              <a:gd name="connsiteX605" fmla="*/ 1195596 w 2051041"/>
              <a:gd name="connsiteY605" fmla="*/ 940878 h 2084191"/>
              <a:gd name="connsiteX606" fmla="*/ 1235321 w 2051041"/>
              <a:gd name="connsiteY606" fmla="*/ 903874 h 2084191"/>
              <a:gd name="connsiteX607" fmla="*/ 1397486 w 2051041"/>
              <a:gd name="connsiteY607" fmla="*/ 901153 h 2084191"/>
              <a:gd name="connsiteX608" fmla="*/ 1438299 w 2051041"/>
              <a:gd name="connsiteY608" fmla="*/ 942511 h 2084191"/>
              <a:gd name="connsiteX609" fmla="*/ 1396941 w 2051041"/>
              <a:gd name="connsiteY609" fmla="*/ 983324 h 2084191"/>
              <a:gd name="connsiteX610" fmla="*/ 1356128 w 2051041"/>
              <a:gd name="connsiteY610" fmla="*/ 941967 h 2084191"/>
              <a:gd name="connsiteX611" fmla="*/ 1397486 w 2051041"/>
              <a:gd name="connsiteY611" fmla="*/ 901153 h 2084191"/>
              <a:gd name="connsiteX612" fmla="*/ 1560738 w 2051041"/>
              <a:gd name="connsiteY612" fmla="*/ 898977 h 2084191"/>
              <a:gd name="connsiteX613" fmla="*/ 1603728 w 2051041"/>
              <a:gd name="connsiteY613" fmla="*/ 942511 h 2084191"/>
              <a:gd name="connsiteX614" fmla="*/ 1560738 w 2051041"/>
              <a:gd name="connsiteY614" fmla="*/ 985501 h 2084191"/>
              <a:gd name="connsiteX615" fmla="*/ 1517204 w 2051041"/>
              <a:gd name="connsiteY615" fmla="*/ 941423 h 2084191"/>
              <a:gd name="connsiteX616" fmla="*/ 1560738 w 2051041"/>
              <a:gd name="connsiteY616" fmla="*/ 898977 h 2084191"/>
              <a:gd name="connsiteX617" fmla="*/ 1723990 w 2051041"/>
              <a:gd name="connsiteY617" fmla="*/ 897888 h 2084191"/>
              <a:gd name="connsiteX618" fmla="*/ 1768069 w 2051041"/>
              <a:gd name="connsiteY618" fmla="*/ 942510 h 2084191"/>
              <a:gd name="connsiteX619" fmla="*/ 1723990 w 2051041"/>
              <a:gd name="connsiteY619" fmla="*/ 986589 h 2084191"/>
              <a:gd name="connsiteX620" fmla="*/ 1679912 w 2051041"/>
              <a:gd name="connsiteY620" fmla="*/ 941422 h 2084191"/>
              <a:gd name="connsiteX621" fmla="*/ 1723990 w 2051041"/>
              <a:gd name="connsiteY621" fmla="*/ 897888 h 2084191"/>
              <a:gd name="connsiteX622" fmla="*/ 2050497 w 2051041"/>
              <a:gd name="connsiteY622" fmla="*/ 897344 h 2084191"/>
              <a:gd name="connsiteX623" fmla="*/ 2051041 w 2051041"/>
              <a:gd name="connsiteY623" fmla="*/ 897453 h 2084191"/>
              <a:gd name="connsiteX624" fmla="*/ 2051041 w 2051041"/>
              <a:gd name="connsiteY624" fmla="*/ 986917 h 2084191"/>
              <a:gd name="connsiteX625" fmla="*/ 2049952 w 2051041"/>
              <a:gd name="connsiteY625" fmla="*/ 987133 h 2084191"/>
              <a:gd name="connsiteX626" fmla="*/ 2005330 w 2051041"/>
              <a:gd name="connsiteY626" fmla="*/ 941422 h 2084191"/>
              <a:gd name="connsiteX627" fmla="*/ 2050497 w 2051041"/>
              <a:gd name="connsiteY627" fmla="*/ 897344 h 2084191"/>
              <a:gd name="connsiteX628" fmla="*/ 1887243 w 2051041"/>
              <a:gd name="connsiteY628" fmla="*/ 897344 h 2084191"/>
              <a:gd name="connsiteX629" fmla="*/ 1931866 w 2051041"/>
              <a:gd name="connsiteY629" fmla="*/ 942511 h 2084191"/>
              <a:gd name="connsiteX630" fmla="*/ 1887243 w 2051041"/>
              <a:gd name="connsiteY630" fmla="*/ 986589 h 2084191"/>
              <a:gd name="connsiteX631" fmla="*/ 1843165 w 2051041"/>
              <a:gd name="connsiteY631" fmla="*/ 941422 h 2084191"/>
              <a:gd name="connsiteX632" fmla="*/ 1887243 w 2051041"/>
              <a:gd name="connsiteY632" fmla="*/ 897344 h 2084191"/>
              <a:gd name="connsiteX633" fmla="*/ 172545 w 2051041"/>
              <a:gd name="connsiteY633" fmla="*/ 854354 h 2084191"/>
              <a:gd name="connsiteX634" fmla="*/ 179619 w 2051041"/>
              <a:gd name="connsiteY634" fmla="*/ 860884 h 2084191"/>
              <a:gd name="connsiteX635" fmla="*/ 173634 w 2051041"/>
              <a:gd name="connsiteY635" fmla="*/ 866870 h 2084191"/>
              <a:gd name="connsiteX636" fmla="*/ 166015 w 2051041"/>
              <a:gd name="connsiteY636" fmla="*/ 861973 h 2084191"/>
              <a:gd name="connsiteX637" fmla="*/ 172545 w 2051041"/>
              <a:gd name="connsiteY637" fmla="*/ 854354 h 2084191"/>
              <a:gd name="connsiteX638" fmla="*/ 336342 w 2051041"/>
              <a:gd name="connsiteY638" fmla="*/ 843471 h 2084191"/>
              <a:gd name="connsiteX639" fmla="*/ 353211 w 2051041"/>
              <a:gd name="connsiteY639" fmla="*/ 860340 h 2084191"/>
              <a:gd name="connsiteX640" fmla="*/ 336886 w 2051041"/>
              <a:gd name="connsiteY640" fmla="*/ 877210 h 2084191"/>
              <a:gd name="connsiteX641" fmla="*/ 320017 w 2051041"/>
              <a:gd name="connsiteY641" fmla="*/ 860884 h 2084191"/>
              <a:gd name="connsiteX642" fmla="*/ 336342 w 2051041"/>
              <a:gd name="connsiteY642" fmla="*/ 843471 h 2084191"/>
              <a:gd name="connsiteX643" fmla="*/ 500139 w 2051041"/>
              <a:gd name="connsiteY643" fmla="*/ 837485 h 2084191"/>
              <a:gd name="connsiteX644" fmla="*/ 522994 w 2051041"/>
              <a:gd name="connsiteY644" fmla="*/ 861428 h 2084191"/>
              <a:gd name="connsiteX645" fmla="*/ 499595 w 2051041"/>
              <a:gd name="connsiteY645" fmla="*/ 884284 h 2084191"/>
              <a:gd name="connsiteX646" fmla="*/ 476739 w 2051041"/>
              <a:gd name="connsiteY646" fmla="*/ 860340 h 2084191"/>
              <a:gd name="connsiteX647" fmla="*/ 500139 w 2051041"/>
              <a:gd name="connsiteY647" fmla="*/ 837485 h 2084191"/>
              <a:gd name="connsiteX648" fmla="*/ 662848 w 2051041"/>
              <a:gd name="connsiteY648" fmla="*/ 832587 h 2084191"/>
              <a:gd name="connsiteX649" fmla="*/ 690057 w 2051041"/>
              <a:gd name="connsiteY649" fmla="*/ 860340 h 2084191"/>
              <a:gd name="connsiteX650" fmla="*/ 662848 w 2051041"/>
              <a:gd name="connsiteY650" fmla="*/ 888637 h 2084191"/>
              <a:gd name="connsiteX651" fmla="*/ 634551 w 2051041"/>
              <a:gd name="connsiteY651" fmla="*/ 861428 h 2084191"/>
              <a:gd name="connsiteX652" fmla="*/ 662848 w 2051041"/>
              <a:gd name="connsiteY652" fmla="*/ 832587 h 2084191"/>
              <a:gd name="connsiteX653" fmla="*/ 826101 w 2051041"/>
              <a:gd name="connsiteY653" fmla="*/ 827146 h 2084191"/>
              <a:gd name="connsiteX654" fmla="*/ 859295 w 2051041"/>
              <a:gd name="connsiteY654" fmla="*/ 860885 h 2084191"/>
              <a:gd name="connsiteX655" fmla="*/ 825556 w 2051041"/>
              <a:gd name="connsiteY655" fmla="*/ 892991 h 2084191"/>
              <a:gd name="connsiteX656" fmla="*/ 793450 w 2051041"/>
              <a:gd name="connsiteY656" fmla="*/ 860885 h 2084191"/>
              <a:gd name="connsiteX657" fmla="*/ 826101 w 2051041"/>
              <a:gd name="connsiteY657" fmla="*/ 827146 h 2084191"/>
              <a:gd name="connsiteX658" fmla="*/ 988809 w 2051041"/>
              <a:gd name="connsiteY658" fmla="*/ 824424 h 2084191"/>
              <a:gd name="connsiteX659" fmla="*/ 1025813 w 2051041"/>
              <a:gd name="connsiteY659" fmla="*/ 860339 h 2084191"/>
              <a:gd name="connsiteX660" fmla="*/ 989897 w 2051041"/>
              <a:gd name="connsiteY660" fmla="*/ 897344 h 2084191"/>
              <a:gd name="connsiteX661" fmla="*/ 953437 w 2051041"/>
              <a:gd name="connsiteY661" fmla="*/ 861972 h 2084191"/>
              <a:gd name="connsiteX662" fmla="*/ 988809 w 2051041"/>
              <a:gd name="connsiteY662" fmla="*/ 824424 h 2084191"/>
              <a:gd name="connsiteX663" fmla="*/ 1153695 w 2051041"/>
              <a:gd name="connsiteY663" fmla="*/ 821704 h 2084191"/>
              <a:gd name="connsiteX664" fmla="*/ 1191243 w 2051041"/>
              <a:gd name="connsiteY664" fmla="*/ 861429 h 2084191"/>
              <a:gd name="connsiteX665" fmla="*/ 1152606 w 2051041"/>
              <a:gd name="connsiteY665" fmla="*/ 899521 h 2084191"/>
              <a:gd name="connsiteX666" fmla="*/ 1114514 w 2051041"/>
              <a:gd name="connsiteY666" fmla="*/ 859252 h 2084191"/>
              <a:gd name="connsiteX667" fmla="*/ 1153695 w 2051041"/>
              <a:gd name="connsiteY667" fmla="*/ 821704 h 2084191"/>
              <a:gd name="connsiteX668" fmla="*/ 1316403 w 2051041"/>
              <a:gd name="connsiteY668" fmla="*/ 818982 h 2084191"/>
              <a:gd name="connsiteX669" fmla="*/ 1357216 w 2051041"/>
              <a:gd name="connsiteY669" fmla="*/ 860884 h 2084191"/>
              <a:gd name="connsiteX670" fmla="*/ 1315315 w 2051041"/>
              <a:gd name="connsiteY670" fmla="*/ 901697 h 2084191"/>
              <a:gd name="connsiteX671" fmla="*/ 1274501 w 2051041"/>
              <a:gd name="connsiteY671" fmla="*/ 860340 h 2084191"/>
              <a:gd name="connsiteX672" fmla="*/ 1316403 w 2051041"/>
              <a:gd name="connsiteY672" fmla="*/ 818982 h 2084191"/>
              <a:gd name="connsiteX673" fmla="*/ 1479112 w 2051041"/>
              <a:gd name="connsiteY673" fmla="*/ 816806 h 2084191"/>
              <a:gd name="connsiteX674" fmla="*/ 1522646 w 2051041"/>
              <a:gd name="connsiteY674" fmla="*/ 860340 h 2084191"/>
              <a:gd name="connsiteX675" fmla="*/ 1479656 w 2051041"/>
              <a:gd name="connsiteY675" fmla="*/ 904419 h 2084191"/>
              <a:gd name="connsiteX676" fmla="*/ 1435578 w 2051041"/>
              <a:gd name="connsiteY676" fmla="*/ 860884 h 2084191"/>
              <a:gd name="connsiteX677" fmla="*/ 1479112 w 2051041"/>
              <a:gd name="connsiteY677" fmla="*/ 816806 h 2084191"/>
              <a:gd name="connsiteX678" fmla="*/ 1642909 w 2051041"/>
              <a:gd name="connsiteY678" fmla="*/ 815718 h 2084191"/>
              <a:gd name="connsiteX679" fmla="*/ 1686987 w 2051041"/>
              <a:gd name="connsiteY679" fmla="*/ 860885 h 2084191"/>
              <a:gd name="connsiteX680" fmla="*/ 1641276 w 2051041"/>
              <a:gd name="connsiteY680" fmla="*/ 905507 h 2084191"/>
              <a:gd name="connsiteX681" fmla="*/ 1597742 w 2051041"/>
              <a:gd name="connsiteY681" fmla="*/ 860340 h 2084191"/>
              <a:gd name="connsiteX682" fmla="*/ 1642909 w 2051041"/>
              <a:gd name="connsiteY682" fmla="*/ 815718 h 2084191"/>
              <a:gd name="connsiteX683" fmla="*/ 1806161 w 2051041"/>
              <a:gd name="connsiteY683" fmla="*/ 815173 h 2084191"/>
              <a:gd name="connsiteX684" fmla="*/ 1852416 w 2051041"/>
              <a:gd name="connsiteY684" fmla="*/ 860884 h 2084191"/>
              <a:gd name="connsiteX685" fmla="*/ 1805617 w 2051041"/>
              <a:gd name="connsiteY685" fmla="*/ 906594 h 2084191"/>
              <a:gd name="connsiteX686" fmla="*/ 1759906 w 2051041"/>
              <a:gd name="connsiteY686" fmla="*/ 860884 h 2084191"/>
              <a:gd name="connsiteX687" fmla="*/ 1806161 w 2051041"/>
              <a:gd name="connsiteY687" fmla="*/ 815173 h 2084191"/>
              <a:gd name="connsiteX688" fmla="*/ 1968326 w 2051041"/>
              <a:gd name="connsiteY688" fmla="*/ 812453 h 2084191"/>
              <a:gd name="connsiteX689" fmla="*/ 2000977 w 2051041"/>
              <a:gd name="connsiteY689" fmla="*/ 826057 h 2084191"/>
              <a:gd name="connsiteX690" fmla="*/ 2015670 w 2051041"/>
              <a:gd name="connsiteY690" fmla="*/ 859796 h 2084191"/>
              <a:gd name="connsiteX691" fmla="*/ 1969415 w 2051041"/>
              <a:gd name="connsiteY691" fmla="*/ 907684 h 2084191"/>
              <a:gd name="connsiteX692" fmla="*/ 1922071 w 2051041"/>
              <a:gd name="connsiteY692" fmla="*/ 860885 h 2084191"/>
              <a:gd name="connsiteX693" fmla="*/ 1968326 w 2051041"/>
              <a:gd name="connsiteY693" fmla="*/ 812453 h 2084191"/>
              <a:gd name="connsiteX694" fmla="*/ 255260 w 2051041"/>
              <a:gd name="connsiteY694" fmla="*/ 762932 h 2084191"/>
              <a:gd name="connsiteX695" fmla="*/ 270497 w 2051041"/>
              <a:gd name="connsiteY695" fmla="*/ 779802 h 2084191"/>
              <a:gd name="connsiteX696" fmla="*/ 254172 w 2051041"/>
              <a:gd name="connsiteY696" fmla="*/ 795038 h 2084191"/>
              <a:gd name="connsiteX697" fmla="*/ 238935 w 2051041"/>
              <a:gd name="connsiteY697" fmla="*/ 778713 h 2084191"/>
              <a:gd name="connsiteX698" fmla="*/ 255260 w 2051041"/>
              <a:gd name="connsiteY698" fmla="*/ 762932 h 2084191"/>
              <a:gd name="connsiteX699" fmla="*/ 416881 w 2051041"/>
              <a:gd name="connsiteY699" fmla="*/ 756402 h 2084191"/>
              <a:gd name="connsiteX700" fmla="*/ 440280 w 2051041"/>
              <a:gd name="connsiteY700" fmla="*/ 778713 h 2084191"/>
              <a:gd name="connsiteX701" fmla="*/ 419057 w 2051041"/>
              <a:gd name="connsiteY701" fmla="*/ 801024 h 2084191"/>
              <a:gd name="connsiteX702" fmla="*/ 396202 w 2051041"/>
              <a:gd name="connsiteY702" fmla="*/ 779257 h 2084191"/>
              <a:gd name="connsiteX703" fmla="*/ 416881 w 2051041"/>
              <a:gd name="connsiteY703" fmla="*/ 756402 h 2084191"/>
              <a:gd name="connsiteX704" fmla="*/ 581766 w 2051041"/>
              <a:gd name="connsiteY704" fmla="*/ 751505 h 2084191"/>
              <a:gd name="connsiteX705" fmla="*/ 608975 w 2051041"/>
              <a:gd name="connsiteY705" fmla="*/ 779802 h 2084191"/>
              <a:gd name="connsiteX706" fmla="*/ 580678 w 2051041"/>
              <a:gd name="connsiteY706" fmla="*/ 806467 h 2084191"/>
              <a:gd name="connsiteX707" fmla="*/ 553469 w 2051041"/>
              <a:gd name="connsiteY707" fmla="*/ 778714 h 2084191"/>
              <a:gd name="connsiteX708" fmla="*/ 581766 w 2051041"/>
              <a:gd name="connsiteY708" fmla="*/ 751505 h 2084191"/>
              <a:gd name="connsiteX709" fmla="*/ 746107 w 2051041"/>
              <a:gd name="connsiteY709" fmla="*/ 746607 h 2084191"/>
              <a:gd name="connsiteX710" fmla="*/ 777125 w 2051041"/>
              <a:gd name="connsiteY710" fmla="*/ 780346 h 2084191"/>
              <a:gd name="connsiteX711" fmla="*/ 742842 w 2051041"/>
              <a:gd name="connsiteY711" fmla="*/ 811364 h 2084191"/>
              <a:gd name="connsiteX712" fmla="*/ 712368 w 2051041"/>
              <a:gd name="connsiteY712" fmla="*/ 778713 h 2084191"/>
              <a:gd name="connsiteX713" fmla="*/ 746107 w 2051041"/>
              <a:gd name="connsiteY713" fmla="*/ 746607 h 2084191"/>
              <a:gd name="connsiteX714" fmla="*/ 907727 w 2051041"/>
              <a:gd name="connsiteY714" fmla="*/ 741710 h 2084191"/>
              <a:gd name="connsiteX715" fmla="*/ 944187 w 2051041"/>
              <a:gd name="connsiteY715" fmla="*/ 778714 h 2084191"/>
              <a:gd name="connsiteX716" fmla="*/ 907727 w 2051041"/>
              <a:gd name="connsiteY716" fmla="*/ 815174 h 2084191"/>
              <a:gd name="connsiteX717" fmla="*/ 872355 w 2051041"/>
              <a:gd name="connsiteY717" fmla="*/ 779258 h 2084191"/>
              <a:gd name="connsiteX718" fmla="*/ 907727 w 2051041"/>
              <a:gd name="connsiteY718" fmla="*/ 741710 h 2084191"/>
              <a:gd name="connsiteX719" fmla="*/ 1070979 w 2051041"/>
              <a:gd name="connsiteY719" fmla="*/ 740621 h 2084191"/>
              <a:gd name="connsiteX720" fmla="*/ 1110160 w 2051041"/>
              <a:gd name="connsiteY720" fmla="*/ 779258 h 2084191"/>
              <a:gd name="connsiteX721" fmla="*/ 1070979 w 2051041"/>
              <a:gd name="connsiteY721" fmla="*/ 817894 h 2084191"/>
              <a:gd name="connsiteX722" fmla="*/ 1031799 w 2051041"/>
              <a:gd name="connsiteY722" fmla="*/ 778714 h 2084191"/>
              <a:gd name="connsiteX723" fmla="*/ 1070979 w 2051041"/>
              <a:gd name="connsiteY723" fmla="*/ 740621 h 2084191"/>
              <a:gd name="connsiteX724" fmla="*/ 1233688 w 2051041"/>
              <a:gd name="connsiteY724" fmla="*/ 736268 h 2084191"/>
              <a:gd name="connsiteX725" fmla="*/ 1276134 w 2051041"/>
              <a:gd name="connsiteY725" fmla="*/ 777625 h 2084191"/>
              <a:gd name="connsiteX726" fmla="*/ 1235320 w 2051041"/>
              <a:gd name="connsiteY726" fmla="*/ 820615 h 2084191"/>
              <a:gd name="connsiteX727" fmla="*/ 1192331 w 2051041"/>
              <a:gd name="connsiteY727" fmla="*/ 779258 h 2084191"/>
              <a:gd name="connsiteX728" fmla="*/ 1233688 w 2051041"/>
              <a:gd name="connsiteY728" fmla="*/ 736268 h 2084191"/>
              <a:gd name="connsiteX729" fmla="*/ 1397485 w 2051041"/>
              <a:gd name="connsiteY729" fmla="*/ 735724 h 2084191"/>
              <a:gd name="connsiteX730" fmla="*/ 1441019 w 2051041"/>
              <a:gd name="connsiteY730" fmla="*/ 779802 h 2084191"/>
              <a:gd name="connsiteX731" fmla="*/ 1396397 w 2051041"/>
              <a:gd name="connsiteY731" fmla="*/ 823336 h 2084191"/>
              <a:gd name="connsiteX732" fmla="*/ 1352863 w 2051041"/>
              <a:gd name="connsiteY732" fmla="*/ 779258 h 2084191"/>
              <a:gd name="connsiteX733" fmla="*/ 1397485 w 2051041"/>
              <a:gd name="connsiteY733" fmla="*/ 735724 h 2084191"/>
              <a:gd name="connsiteX734" fmla="*/ 1562371 w 2051041"/>
              <a:gd name="connsiteY734" fmla="*/ 734636 h 2084191"/>
              <a:gd name="connsiteX735" fmla="*/ 1605905 w 2051041"/>
              <a:gd name="connsiteY735" fmla="*/ 779802 h 2084191"/>
              <a:gd name="connsiteX736" fmla="*/ 1560194 w 2051041"/>
              <a:gd name="connsiteY736" fmla="*/ 823881 h 2084191"/>
              <a:gd name="connsiteX737" fmla="*/ 1515572 w 2051041"/>
              <a:gd name="connsiteY737" fmla="*/ 777626 h 2084191"/>
              <a:gd name="connsiteX738" fmla="*/ 1562371 w 2051041"/>
              <a:gd name="connsiteY738" fmla="*/ 734636 h 2084191"/>
              <a:gd name="connsiteX739" fmla="*/ 1724535 w 2051041"/>
              <a:gd name="connsiteY739" fmla="*/ 730827 h 2084191"/>
              <a:gd name="connsiteX740" fmla="*/ 1772422 w 2051041"/>
              <a:gd name="connsiteY740" fmla="*/ 779258 h 2084191"/>
              <a:gd name="connsiteX741" fmla="*/ 1723446 w 2051041"/>
              <a:gd name="connsiteY741" fmla="*/ 826602 h 2084191"/>
              <a:gd name="connsiteX742" fmla="*/ 1676647 w 2051041"/>
              <a:gd name="connsiteY742" fmla="*/ 778714 h 2084191"/>
              <a:gd name="connsiteX743" fmla="*/ 1724535 w 2051041"/>
              <a:gd name="connsiteY743" fmla="*/ 730827 h 2084191"/>
              <a:gd name="connsiteX744" fmla="*/ 1886699 w 2051041"/>
              <a:gd name="connsiteY744" fmla="*/ 730826 h 2084191"/>
              <a:gd name="connsiteX745" fmla="*/ 1935131 w 2051041"/>
              <a:gd name="connsiteY745" fmla="*/ 778713 h 2084191"/>
              <a:gd name="connsiteX746" fmla="*/ 1887244 w 2051041"/>
              <a:gd name="connsiteY746" fmla="*/ 827145 h 2084191"/>
              <a:gd name="connsiteX747" fmla="*/ 1838812 w 2051041"/>
              <a:gd name="connsiteY747" fmla="*/ 778713 h 2084191"/>
              <a:gd name="connsiteX748" fmla="*/ 1886699 w 2051041"/>
              <a:gd name="connsiteY748" fmla="*/ 730826 h 2084191"/>
              <a:gd name="connsiteX749" fmla="*/ 2050496 w 2051041"/>
              <a:gd name="connsiteY749" fmla="*/ 730282 h 2084191"/>
              <a:gd name="connsiteX750" fmla="*/ 2051041 w 2051041"/>
              <a:gd name="connsiteY750" fmla="*/ 730396 h 2084191"/>
              <a:gd name="connsiteX751" fmla="*/ 2051041 w 2051041"/>
              <a:gd name="connsiteY751" fmla="*/ 826942 h 2084191"/>
              <a:gd name="connsiteX752" fmla="*/ 2049952 w 2051041"/>
              <a:gd name="connsiteY752" fmla="*/ 827145 h 2084191"/>
              <a:gd name="connsiteX753" fmla="*/ 2002065 w 2051041"/>
              <a:gd name="connsiteY753" fmla="*/ 778169 h 2084191"/>
              <a:gd name="connsiteX754" fmla="*/ 2050496 w 2051041"/>
              <a:gd name="connsiteY754" fmla="*/ 730282 h 2084191"/>
              <a:gd name="connsiteX755" fmla="*/ 173634 w 2051041"/>
              <a:gd name="connsiteY755" fmla="*/ 685660 h 2084191"/>
              <a:gd name="connsiteX756" fmla="*/ 184518 w 2051041"/>
              <a:gd name="connsiteY756" fmla="*/ 698176 h 2084191"/>
              <a:gd name="connsiteX757" fmla="*/ 172546 w 2051041"/>
              <a:gd name="connsiteY757" fmla="*/ 709059 h 2084191"/>
              <a:gd name="connsiteX758" fmla="*/ 161118 w 2051041"/>
              <a:gd name="connsiteY758" fmla="*/ 697088 h 2084191"/>
              <a:gd name="connsiteX759" fmla="*/ 173634 w 2051041"/>
              <a:gd name="connsiteY759" fmla="*/ 685660 h 2084191"/>
              <a:gd name="connsiteX760" fmla="*/ 335798 w 2051041"/>
              <a:gd name="connsiteY760" fmla="*/ 675320 h 2084191"/>
              <a:gd name="connsiteX761" fmla="*/ 357565 w 2051041"/>
              <a:gd name="connsiteY761" fmla="*/ 696543 h 2084191"/>
              <a:gd name="connsiteX762" fmla="*/ 336342 w 2051041"/>
              <a:gd name="connsiteY762" fmla="*/ 718854 h 2084191"/>
              <a:gd name="connsiteX763" fmla="*/ 315120 w 2051041"/>
              <a:gd name="connsiteY763" fmla="*/ 697631 h 2084191"/>
              <a:gd name="connsiteX764" fmla="*/ 335798 w 2051041"/>
              <a:gd name="connsiteY764" fmla="*/ 675320 h 2084191"/>
              <a:gd name="connsiteX765" fmla="*/ 499051 w 2051041"/>
              <a:gd name="connsiteY765" fmla="*/ 670423 h 2084191"/>
              <a:gd name="connsiteX766" fmla="*/ 526804 w 2051041"/>
              <a:gd name="connsiteY766" fmla="*/ 697088 h 2084191"/>
              <a:gd name="connsiteX767" fmla="*/ 499595 w 2051041"/>
              <a:gd name="connsiteY767" fmla="*/ 724296 h 2084191"/>
              <a:gd name="connsiteX768" fmla="*/ 472930 w 2051041"/>
              <a:gd name="connsiteY768" fmla="*/ 697632 h 2084191"/>
              <a:gd name="connsiteX769" fmla="*/ 499051 w 2051041"/>
              <a:gd name="connsiteY769" fmla="*/ 670423 h 2084191"/>
              <a:gd name="connsiteX770" fmla="*/ 662848 w 2051041"/>
              <a:gd name="connsiteY770" fmla="*/ 665525 h 2084191"/>
              <a:gd name="connsiteX771" fmla="*/ 694954 w 2051041"/>
              <a:gd name="connsiteY771" fmla="*/ 697087 h 2084191"/>
              <a:gd name="connsiteX772" fmla="*/ 663392 w 2051041"/>
              <a:gd name="connsiteY772" fmla="*/ 729194 h 2084191"/>
              <a:gd name="connsiteX773" fmla="*/ 632374 w 2051041"/>
              <a:gd name="connsiteY773" fmla="*/ 698176 h 2084191"/>
              <a:gd name="connsiteX774" fmla="*/ 662848 w 2051041"/>
              <a:gd name="connsiteY774" fmla="*/ 665525 h 2084191"/>
              <a:gd name="connsiteX775" fmla="*/ 825013 w 2051041"/>
              <a:gd name="connsiteY775" fmla="*/ 663349 h 2084191"/>
              <a:gd name="connsiteX776" fmla="*/ 860384 w 2051041"/>
              <a:gd name="connsiteY776" fmla="*/ 697632 h 2084191"/>
              <a:gd name="connsiteX777" fmla="*/ 826101 w 2051041"/>
              <a:gd name="connsiteY777" fmla="*/ 731915 h 2084191"/>
              <a:gd name="connsiteX778" fmla="*/ 791818 w 2051041"/>
              <a:gd name="connsiteY778" fmla="*/ 698176 h 2084191"/>
              <a:gd name="connsiteX779" fmla="*/ 825013 w 2051041"/>
              <a:gd name="connsiteY779" fmla="*/ 663349 h 2084191"/>
              <a:gd name="connsiteX780" fmla="*/ 988809 w 2051041"/>
              <a:gd name="connsiteY780" fmla="*/ 658995 h 2084191"/>
              <a:gd name="connsiteX781" fmla="*/ 1027446 w 2051041"/>
              <a:gd name="connsiteY781" fmla="*/ 697087 h 2084191"/>
              <a:gd name="connsiteX782" fmla="*/ 989353 w 2051041"/>
              <a:gd name="connsiteY782" fmla="*/ 735723 h 2084191"/>
              <a:gd name="connsiteX783" fmla="*/ 950717 w 2051041"/>
              <a:gd name="connsiteY783" fmla="*/ 697631 h 2084191"/>
              <a:gd name="connsiteX784" fmla="*/ 988809 w 2051041"/>
              <a:gd name="connsiteY784" fmla="*/ 658995 h 2084191"/>
              <a:gd name="connsiteX785" fmla="*/ 1152607 w 2051041"/>
              <a:gd name="connsiteY785" fmla="*/ 655729 h 2084191"/>
              <a:gd name="connsiteX786" fmla="*/ 1195052 w 2051041"/>
              <a:gd name="connsiteY786" fmla="*/ 697087 h 2084191"/>
              <a:gd name="connsiteX787" fmla="*/ 1153151 w 2051041"/>
              <a:gd name="connsiteY787" fmla="*/ 739533 h 2084191"/>
              <a:gd name="connsiteX788" fmla="*/ 1110705 w 2051041"/>
              <a:gd name="connsiteY788" fmla="*/ 697631 h 2084191"/>
              <a:gd name="connsiteX789" fmla="*/ 1152607 w 2051041"/>
              <a:gd name="connsiteY789" fmla="*/ 655729 h 2084191"/>
              <a:gd name="connsiteX790" fmla="*/ 1316948 w 2051041"/>
              <a:gd name="connsiteY790" fmla="*/ 653554 h 2084191"/>
              <a:gd name="connsiteX791" fmla="*/ 1359937 w 2051041"/>
              <a:gd name="connsiteY791" fmla="*/ 697632 h 2084191"/>
              <a:gd name="connsiteX792" fmla="*/ 1315315 w 2051041"/>
              <a:gd name="connsiteY792" fmla="*/ 740622 h 2084191"/>
              <a:gd name="connsiteX793" fmla="*/ 1271781 w 2051041"/>
              <a:gd name="connsiteY793" fmla="*/ 696544 h 2084191"/>
              <a:gd name="connsiteX794" fmla="*/ 1316948 w 2051041"/>
              <a:gd name="connsiteY794" fmla="*/ 653554 h 2084191"/>
              <a:gd name="connsiteX795" fmla="*/ 1479112 w 2051041"/>
              <a:gd name="connsiteY795" fmla="*/ 651921 h 2084191"/>
              <a:gd name="connsiteX796" fmla="*/ 1524823 w 2051041"/>
              <a:gd name="connsiteY796" fmla="*/ 697088 h 2084191"/>
              <a:gd name="connsiteX797" fmla="*/ 1479112 w 2051041"/>
              <a:gd name="connsiteY797" fmla="*/ 742254 h 2084191"/>
              <a:gd name="connsiteX798" fmla="*/ 1433945 w 2051041"/>
              <a:gd name="connsiteY798" fmla="*/ 697088 h 2084191"/>
              <a:gd name="connsiteX799" fmla="*/ 1479112 w 2051041"/>
              <a:gd name="connsiteY799" fmla="*/ 651921 h 2084191"/>
              <a:gd name="connsiteX800" fmla="*/ 1642909 w 2051041"/>
              <a:gd name="connsiteY800" fmla="*/ 649744 h 2084191"/>
              <a:gd name="connsiteX801" fmla="*/ 1690796 w 2051041"/>
              <a:gd name="connsiteY801" fmla="*/ 697087 h 2084191"/>
              <a:gd name="connsiteX802" fmla="*/ 1642909 w 2051041"/>
              <a:gd name="connsiteY802" fmla="*/ 745519 h 2084191"/>
              <a:gd name="connsiteX803" fmla="*/ 1594477 w 2051041"/>
              <a:gd name="connsiteY803" fmla="*/ 697632 h 2084191"/>
              <a:gd name="connsiteX804" fmla="*/ 1642909 w 2051041"/>
              <a:gd name="connsiteY804" fmla="*/ 649744 h 2084191"/>
              <a:gd name="connsiteX805" fmla="*/ 1805617 w 2051041"/>
              <a:gd name="connsiteY805" fmla="*/ 648112 h 2084191"/>
              <a:gd name="connsiteX806" fmla="*/ 1854593 w 2051041"/>
              <a:gd name="connsiteY806" fmla="*/ 698176 h 2084191"/>
              <a:gd name="connsiteX807" fmla="*/ 1805073 w 2051041"/>
              <a:gd name="connsiteY807" fmla="*/ 746607 h 2084191"/>
              <a:gd name="connsiteX808" fmla="*/ 1756097 w 2051041"/>
              <a:gd name="connsiteY808" fmla="*/ 697087 h 2084191"/>
              <a:gd name="connsiteX809" fmla="*/ 1805617 w 2051041"/>
              <a:gd name="connsiteY809" fmla="*/ 648112 h 2084191"/>
              <a:gd name="connsiteX810" fmla="*/ 1969414 w 2051041"/>
              <a:gd name="connsiteY810" fmla="*/ 647023 h 2084191"/>
              <a:gd name="connsiteX811" fmla="*/ 2018934 w 2051041"/>
              <a:gd name="connsiteY811" fmla="*/ 698176 h 2084191"/>
              <a:gd name="connsiteX812" fmla="*/ 1968326 w 2051041"/>
              <a:gd name="connsiteY812" fmla="*/ 746063 h 2084191"/>
              <a:gd name="connsiteX813" fmla="*/ 1918806 w 2051041"/>
              <a:gd name="connsiteY813" fmla="*/ 697087 h 2084191"/>
              <a:gd name="connsiteX814" fmla="*/ 1969414 w 2051041"/>
              <a:gd name="connsiteY814" fmla="*/ 647023 h 2084191"/>
              <a:gd name="connsiteX815" fmla="*/ 90919 w 2051041"/>
              <a:gd name="connsiteY815" fmla="*/ 606754 h 2084191"/>
              <a:gd name="connsiteX816" fmla="*/ 99626 w 2051041"/>
              <a:gd name="connsiteY816" fmla="*/ 615460 h 2084191"/>
              <a:gd name="connsiteX817" fmla="*/ 92007 w 2051041"/>
              <a:gd name="connsiteY817" fmla="*/ 627976 h 2084191"/>
              <a:gd name="connsiteX818" fmla="*/ 82756 w 2051041"/>
              <a:gd name="connsiteY818" fmla="*/ 616005 h 2084191"/>
              <a:gd name="connsiteX819" fmla="*/ 90919 w 2051041"/>
              <a:gd name="connsiteY819" fmla="*/ 606754 h 2084191"/>
              <a:gd name="connsiteX820" fmla="*/ 254172 w 2051041"/>
              <a:gd name="connsiteY820" fmla="*/ 598047 h 2084191"/>
              <a:gd name="connsiteX821" fmla="*/ 272674 w 2051041"/>
              <a:gd name="connsiteY821" fmla="*/ 614917 h 2084191"/>
              <a:gd name="connsiteX822" fmla="*/ 255260 w 2051041"/>
              <a:gd name="connsiteY822" fmla="*/ 633419 h 2084191"/>
              <a:gd name="connsiteX823" fmla="*/ 236758 w 2051041"/>
              <a:gd name="connsiteY823" fmla="*/ 616005 h 2084191"/>
              <a:gd name="connsiteX824" fmla="*/ 254172 w 2051041"/>
              <a:gd name="connsiteY824" fmla="*/ 598047 h 2084191"/>
              <a:gd name="connsiteX825" fmla="*/ 418513 w 2051041"/>
              <a:gd name="connsiteY825" fmla="*/ 590429 h 2084191"/>
              <a:gd name="connsiteX826" fmla="*/ 443001 w 2051041"/>
              <a:gd name="connsiteY826" fmla="*/ 614917 h 2084191"/>
              <a:gd name="connsiteX827" fmla="*/ 419058 w 2051041"/>
              <a:gd name="connsiteY827" fmla="*/ 640493 h 2084191"/>
              <a:gd name="connsiteX828" fmla="*/ 392937 w 2051041"/>
              <a:gd name="connsiteY828" fmla="*/ 616005 h 2084191"/>
              <a:gd name="connsiteX829" fmla="*/ 418513 w 2051041"/>
              <a:gd name="connsiteY829" fmla="*/ 590429 h 2084191"/>
              <a:gd name="connsiteX830" fmla="*/ 581222 w 2051041"/>
              <a:gd name="connsiteY830" fmla="*/ 587163 h 2084191"/>
              <a:gd name="connsiteX831" fmla="*/ 610063 w 2051041"/>
              <a:gd name="connsiteY831" fmla="*/ 616549 h 2084191"/>
              <a:gd name="connsiteX832" fmla="*/ 580677 w 2051041"/>
              <a:gd name="connsiteY832" fmla="*/ 645390 h 2084191"/>
              <a:gd name="connsiteX833" fmla="*/ 551836 w 2051041"/>
              <a:gd name="connsiteY833" fmla="*/ 615461 h 2084191"/>
              <a:gd name="connsiteX834" fmla="*/ 581222 w 2051041"/>
              <a:gd name="connsiteY834" fmla="*/ 587163 h 2084191"/>
              <a:gd name="connsiteX835" fmla="*/ 743930 w 2051041"/>
              <a:gd name="connsiteY835" fmla="*/ 582266 h 2084191"/>
              <a:gd name="connsiteX836" fmla="*/ 779301 w 2051041"/>
              <a:gd name="connsiteY836" fmla="*/ 616005 h 2084191"/>
              <a:gd name="connsiteX837" fmla="*/ 745563 w 2051041"/>
              <a:gd name="connsiteY837" fmla="*/ 649744 h 2084191"/>
              <a:gd name="connsiteX838" fmla="*/ 711824 w 2051041"/>
              <a:gd name="connsiteY838" fmla="*/ 616549 h 2084191"/>
              <a:gd name="connsiteX839" fmla="*/ 743930 w 2051041"/>
              <a:gd name="connsiteY839" fmla="*/ 582266 h 2084191"/>
              <a:gd name="connsiteX840" fmla="*/ 907183 w 2051041"/>
              <a:gd name="connsiteY840" fmla="*/ 577913 h 2084191"/>
              <a:gd name="connsiteX841" fmla="*/ 945276 w 2051041"/>
              <a:gd name="connsiteY841" fmla="*/ 615461 h 2084191"/>
              <a:gd name="connsiteX842" fmla="*/ 907727 w 2051041"/>
              <a:gd name="connsiteY842" fmla="*/ 654098 h 2084191"/>
              <a:gd name="connsiteX843" fmla="*/ 869091 w 2051041"/>
              <a:gd name="connsiteY843" fmla="*/ 616006 h 2084191"/>
              <a:gd name="connsiteX844" fmla="*/ 907183 w 2051041"/>
              <a:gd name="connsiteY844" fmla="*/ 577913 h 2084191"/>
              <a:gd name="connsiteX845" fmla="*/ 1069891 w 2051041"/>
              <a:gd name="connsiteY845" fmla="*/ 574648 h 2084191"/>
              <a:gd name="connsiteX846" fmla="*/ 1111248 w 2051041"/>
              <a:gd name="connsiteY846" fmla="*/ 615461 h 2084191"/>
              <a:gd name="connsiteX847" fmla="*/ 1070435 w 2051041"/>
              <a:gd name="connsiteY847" fmla="*/ 656274 h 2084191"/>
              <a:gd name="connsiteX848" fmla="*/ 1029622 w 2051041"/>
              <a:gd name="connsiteY848" fmla="*/ 614917 h 2084191"/>
              <a:gd name="connsiteX849" fmla="*/ 1069891 w 2051041"/>
              <a:gd name="connsiteY849" fmla="*/ 574648 h 2084191"/>
              <a:gd name="connsiteX850" fmla="*/ 1235321 w 2051041"/>
              <a:gd name="connsiteY850" fmla="*/ 572472 h 2084191"/>
              <a:gd name="connsiteX851" fmla="*/ 1277222 w 2051041"/>
              <a:gd name="connsiteY851" fmla="*/ 616550 h 2084191"/>
              <a:gd name="connsiteX852" fmla="*/ 1233688 w 2051041"/>
              <a:gd name="connsiteY852" fmla="*/ 660084 h 2084191"/>
              <a:gd name="connsiteX853" fmla="*/ 1190154 w 2051041"/>
              <a:gd name="connsiteY853" fmla="*/ 614917 h 2084191"/>
              <a:gd name="connsiteX854" fmla="*/ 1235321 w 2051041"/>
              <a:gd name="connsiteY854" fmla="*/ 572472 h 2084191"/>
              <a:gd name="connsiteX855" fmla="*/ 1397485 w 2051041"/>
              <a:gd name="connsiteY855" fmla="*/ 569206 h 2084191"/>
              <a:gd name="connsiteX856" fmla="*/ 1443196 w 2051041"/>
              <a:gd name="connsiteY856" fmla="*/ 616005 h 2084191"/>
              <a:gd name="connsiteX857" fmla="*/ 1396941 w 2051041"/>
              <a:gd name="connsiteY857" fmla="*/ 661172 h 2084191"/>
              <a:gd name="connsiteX858" fmla="*/ 1351775 w 2051041"/>
              <a:gd name="connsiteY858" fmla="*/ 614373 h 2084191"/>
              <a:gd name="connsiteX859" fmla="*/ 1397485 w 2051041"/>
              <a:gd name="connsiteY859" fmla="*/ 569206 h 2084191"/>
              <a:gd name="connsiteX860" fmla="*/ 1560738 w 2051041"/>
              <a:gd name="connsiteY860" fmla="*/ 567029 h 2084191"/>
              <a:gd name="connsiteX861" fmla="*/ 1609714 w 2051041"/>
              <a:gd name="connsiteY861" fmla="*/ 615461 h 2084191"/>
              <a:gd name="connsiteX862" fmla="*/ 1561283 w 2051041"/>
              <a:gd name="connsiteY862" fmla="*/ 663892 h 2084191"/>
              <a:gd name="connsiteX863" fmla="*/ 1512851 w 2051041"/>
              <a:gd name="connsiteY863" fmla="*/ 616005 h 2084191"/>
              <a:gd name="connsiteX864" fmla="*/ 1560738 w 2051041"/>
              <a:gd name="connsiteY864" fmla="*/ 567029 h 2084191"/>
              <a:gd name="connsiteX865" fmla="*/ 1725624 w 2051041"/>
              <a:gd name="connsiteY865" fmla="*/ 565397 h 2084191"/>
              <a:gd name="connsiteX866" fmla="*/ 1774599 w 2051041"/>
              <a:gd name="connsiteY866" fmla="*/ 616005 h 2084191"/>
              <a:gd name="connsiteX867" fmla="*/ 1723447 w 2051041"/>
              <a:gd name="connsiteY867" fmla="*/ 664981 h 2084191"/>
              <a:gd name="connsiteX868" fmla="*/ 1674471 w 2051041"/>
              <a:gd name="connsiteY868" fmla="*/ 615461 h 2084191"/>
              <a:gd name="connsiteX869" fmla="*/ 1725624 w 2051041"/>
              <a:gd name="connsiteY869" fmla="*/ 565397 h 2084191"/>
              <a:gd name="connsiteX870" fmla="*/ 1886699 w 2051041"/>
              <a:gd name="connsiteY870" fmla="*/ 564853 h 2084191"/>
              <a:gd name="connsiteX871" fmla="*/ 1938396 w 2051041"/>
              <a:gd name="connsiteY871" fmla="*/ 614917 h 2084191"/>
              <a:gd name="connsiteX872" fmla="*/ 1887787 w 2051041"/>
              <a:gd name="connsiteY872" fmla="*/ 665525 h 2084191"/>
              <a:gd name="connsiteX873" fmla="*/ 1837179 w 2051041"/>
              <a:gd name="connsiteY873" fmla="*/ 615461 h 2084191"/>
              <a:gd name="connsiteX874" fmla="*/ 1886699 w 2051041"/>
              <a:gd name="connsiteY874" fmla="*/ 564853 h 2084191"/>
              <a:gd name="connsiteX875" fmla="*/ 2050496 w 2051041"/>
              <a:gd name="connsiteY875" fmla="*/ 564852 h 2084191"/>
              <a:gd name="connsiteX876" fmla="*/ 2051041 w 2051041"/>
              <a:gd name="connsiteY876" fmla="*/ 564962 h 2084191"/>
              <a:gd name="connsiteX877" fmla="*/ 2051041 w 2051041"/>
              <a:gd name="connsiteY877" fmla="*/ 665899 h 2084191"/>
              <a:gd name="connsiteX878" fmla="*/ 2049952 w 2051041"/>
              <a:gd name="connsiteY878" fmla="*/ 666069 h 2084191"/>
              <a:gd name="connsiteX879" fmla="*/ 1999344 w 2051041"/>
              <a:gd name="connsiteY879" fmla="*/ 615460 h 2084191"/>
              <a:gd name="connsiteX880" fmla="*/ 2050496 w 2051041"/>
              <a:gd name="connsiteY880" fmla="*/ 564852 h 2084191"/>
              <a:gd name="connsiteX881" fmla="*/ 173090 w 2051041"/>
              <a:gd name="connsiteY881" fmla="*/ 517509 h 2084191"/>
              <a:gd name="connsiteX882" fmla="*/ 189959 w 2051041"/>
              <a:gd name="connsiteY882" fmla="*/ 533834 h 2084191"/>
              <a:gd name="connsiteX883" fmla="*/ 173634 w 2051041"/>
              <a:gd name="connsiteY883" fmla="*/ 550160 h 2084191"/>
              <a:gd name="connsiteX884" fmla="*/ 157308 w 2051041"/>
              <a:gd name="connsiteY884" fmla="*/ 534923 h 2084191"/>
              <a:gd name="connsiteX885" fmla="*/ 173090 w 2051041"/>
              <a:gd name="connsiteY885" fmla="*/ 517509 h 2084191"/>
              <a:gd name="connsiteX886" fmla="*/ 335798 w 2051041"/>
              <a:gd name="connsiteY886" fmla="*/ 511523 h 2084191"/>
              <a:gd name="connsiteX887" fmla="*/ 358654 w 2051041"/>
              <a:gd name="connsiteY887" fmla="*/ 533834 h 2084191"/>
              <a:gd name="connsiteX888" fmla="*/ 336343 w 2051041"/>
              <a:gd name="connsiteY888" fmla="*/ 556689 h 2084191"/>
              <a:gd name="connsiteX889" fmla="*/ 312943 w 2051041"/>
              <a:gd name="connsiteY889" fmla="*/ 534378 h 2084191"/>
              <a:gd name="connsiteX890" fmla="*/ 335798 w 2051041"/>
              <a:gd name="connsiteY890" fmla="*/ 511523 h 2084191"/>
              <a:gd name="connsiteX891" fmla="*/ 500139 w 2051041"/>
              <a:gd name="connsiteY891" fmla="*/ 506626 h 2084191"/>
              <a:gd name="connsiteX892" fmla="*/ 527348 w 2051041"/>
              <a:gd name="connsiteY892" fmla="*/ 535467 h 2084191"/>
              <a:gd name="connsiteX893" fmla="*/ 497963 w 2051041"/>
              <a:gd name="connsiteY893" fmla="*/ 561587 h 2084191"/>
              <a:gd name="connsiteX894" fmla="*/ 471842 w 2051041"/>
              <a:gd name="connsiteY894" fmla="*/ 533290 h 2084191"/>
              <a:gd name="connsiteX895" fmla="*/ 500139 w 2051041"/>
              <a:gd name="connsiteY895" fmla="*/ 506626 h 2084191"/>
              <a:gd name="connsiteX896" fmla="*/ 662304 w 2051041"/>
              <a:gd name="connsiteY896" fmla="*/ 500639 h 2084191"/>
              <a:gd name="connsiteX897" fmla="*/ 696042 w 2051041"/>
              <a:gd name="connsiteY897" fmla="*/ 533290 h 2084191"/>
              <a:gd name="connsiteX898" fmla="*/ 663392 w 2051041"/>
              <a:gd name="connsiteY898" fmla="*/ 566485 h 2084191"/>
              <a:gd name="connsiteX899" fmla="*/ 630197 w 2051041"/>
              <a:gd name="connsiteY899" fmla="*/ 534378 h 2084191"/>
              <a:gd name="connsiteX900" fmla="*/ 662304 w 2051041"/>
              <a:gd name="connsiteY900" fmla="*/ 500639 h 2084191"/>
              <a:gd name="connsiteX901" fmla="*/ 825557 w 2051041"/>
              <a:gd name="connsiteY901" fmla="*/ 496830 h 2084191"/>
              <a:gd name="connsiteX902" fmla="*/ 863649 w 2051041"/>
              <a:gd name="connsiteY902" fmla="*/ 534923 h 2084191"/>
              <a:gd name="connsiteX903" fmla="*/ 825557 w 2051041"/>
              <a:gd name="connsiteY903" fmla="*/ 571383 h 2084191"/>
              <a:gd name="connsiteX904" fmla="*/ 788553 w 2051041"/>
              <a:gd name="connsiteY904" fmla="*/ 534379 h 2084191"/>
              <a:gd name="connsiteX905" fmla="*/ 825557 w 2051041"/>
              <a:gd name="connsiteY905" fmla="*/ 496830 h 2084191"/>
              <a:gd name="connsiteX906" fmla="*/ 989898 w 2051041"/>
              <a:gd name="connsiteY906" fmla="*/ 494110 h 2084191"/>
              <a:gd name="connsiteX907" fmla="*/ 1029078 w 2051041"/>
              <a:gd name="connsiteY907" fmla="*/ 534923 h 2084191"/>
              <a:gd name="connsiteX908" fmla="*/ 989353 w 2051041"/>
              <a:gd name="connsiteY908" fmla="*/ 574104 h 2084191"/>
              <a:gd name="connsiteX909" fmla="*/ 949629 w 2051041"/>
              <a:gd name="connsiteY909" fmla="*/ 533835 h 2084191"/>
              <a:gd name="connsiteX910" fmla="*/ 989898 w 2051041"/>
              <a:gd name="connsiteY910" fmla="*/ 494110 h 2084191"/>
              <a:gd name="connsiteX911" fmla="*/ 1152062 w 2051041"/>
              <a:gd name="connsiteY911" fmla="*/ 490301 h 2084191"/>
              <a:gd name="connsiteX912" fmla="*/ 1196140 w 2051041"/>
              <a:gd name="connsiteY912" fmla="*/ 533835 h 2084191"/>
              <a:gd name="connsiteX913" fmla="*/ 1152606 w 2051041"/>
              <a:gd name="connsiteY913" fmla="*/ 577369 h 2084191"/>
              <a:gd name="connsiteX914" fmla="*/ 1109072 w 2051041"/>
              <a:gd name="connsiteY914" fmla="*/ 534379 h 2084191"/>
              <a:gd name="connsiteX915" fmla="*/ 1152062 w 2051041"/>
              <a:gd name="connsiteY915" fmla="*/ 490301 h 2084191"/>
              <a:gd name="connsiteX916" fmla="*/ 1316947 w 2051041"/>
              <a:gd name="connsiteY916" fmla="*/ 489212 h 2084191"/>
              <a:gd name="connsiteX917" fmla="*/ 1361570 w 2051041"/>
              <a:gd name="connsiteY917" fmla="*/ 534923 h 2084191"/>
              <a:gd name="connsiteX918" fmla="*/ 1315859 w 2051041"/>
              <a:gd name="connsiteY918" fmla="*/ 580090 h 2084191"/>
              <a:gd name="connsiteX919" fmla="*/ 1270693 w 2051041"/>
              <a:gd name="connsiteY919" fmla="*/ 533835 h 2084191"/>
              <a:gd name="connsiteX920" fmla="*/ 1316947 w 2051041"/>
              <a:gd name="connsiteY920" fmla="*/ 489212 h 2084191"/>
              <a:gd name="connsiteX921" fmla="*/ 1479112 w 2051041"/>
              <a:gd name="connsiteY921" fmla="*/ 484315 h 2084191"/>
              <a:gd name="connsiteX922" fmla="*/ 1528087 w 2051041"/>
              <a:gd name="connsiteY922" fmla="*/ 533835 h 2084191"/>
              <a:gd name="connsiteX923" fmla="*/ 1479656 w 2051041"/>
              <a:gd name="connsiteY923" fmla="*/ 582267 h 2084191"/>
              <a:gd name="connsiteX924" fmla="*/ 1431224 w 2051041"/>
              <a:gd name="connsiteY924" fmla="*/ 533835 h 2084191"/>
              <a:gd name="connsiteX925" fmla="*/ 1479112 w 2051041"/>
              <a:gd name="connsiteY925" fmla="*/ 484315 h 2084191"/>
              <a:gd name="connsiteX926" fmla="*/ 1643452 w 2051041"/>
              <a:gd name="connsiteY926" fmla="*/ 484314 h 2084191"/>
              <a:gd name="connsiteX927" fmla="*/ 1692973 w 2051041"/>
              <a:gd name="connsiteY927" fmla="*/ 534923 h 2084191"/>
              <a:gd name="connsiteX928" fmla="*/ 1641276 w 2051041"/>
              <a:gd name="connsiteY928" fmla="*/ 583898 h 2084191"/>
              <a:gd name="connsiteX929" fmla="*/ 1592300 w 2051041"/>
              <a:gd name="connsiteY929" fmla="*/ 532202 h 2084191"/>
              <a:gd name="connsiteX930" fmla="*/ 1643452 w 2051041"/>
              <a:gd name="connsiteY930" fmla="*/ 484314 h 2084191"/>
              <a:gd name="connsiteX931" fmla="*/ 1806162 w 2051041"/>
              <a:gd name="connsiteY931" fmla="*/ 481594 h 2084191"/>
              <a:gd name="connsiteX932" fmla="*/ 1857858 w 2051041"/>
              <a:gd name="connsiteY932" fmla="*/ 536011 h 2084191"/>
              <a:gd name="connsiteX933" fmla="*/ 1803441 w 2051041"/>
              <a:gd name="connsiteY933" fmla="*/ 586075 h 2084191"/>
              <a:gd name="connsiteX934" fmla="*/ 1753377 w 2051041"/>
              <a:gd name="connsiteY934" fmla="*/ 533290 h 2084191"/>
              <a:gd name="connsiteX935" fmla="*/ 1806162 w 2051041"/>
              <a:gd name="connsiteY935" fmla="*/ 481594 h 2084191"/>
              <a:gd name="connsiteX936" fmla="*/ 1968326 w 2051041"/>
              <a:gd name="connsiteY936" fmla="*/ 480505 h 2084191"/>
              <a:gd name="connsiteX937" fmla="*/ 2022200 w 2051041"/>
              <a:gd name="connsiteY937" fmla="*/ 534379 h 2084191"/>
              <a:gd name="connsiteX938" fmla="*/ 1969415 w 2051041"/>
              <a:gd name="connsiteY938" fmla="*/ 588252 h 2084191"/>
              <a:gd name="connsiteX939" fmla="*/ 1915541 w 2051041"/>
              <a:gd name="connsiteY939" fmla="*/ 534923 h 2084191"/>
              <a:gd name="connsiteX940" fmla="*/ 1968326 w 2051041"/>
              <a:gd name="connsiteY940" fmla="*/ 480505 h 2084191"/>
              <a:gd name="connsiteX941" fmla="*/ 91464 w 2051041"/>
              <a:gd name="connsiteY941" fmla="*/ 440780 h 2084191"/>
              <a:gd name="connsiteX942" fmla="*/ 102891 w 2051041"/>
              <a:gd name="connsiteY942" fmla="*/ 451664 h 2084191"/>
              <a:gd name="connsiteX943" fmla="*/ 92008 w 2051041"/>
              <a:gd name="connsiteY943" fmla="*/ 464179 h 2084191"/>
              <a:gd name="connsiteX944" fmla="*/ 80036 w 2051041"/>
              <a:gd name="connsiteY944" fmla="*/ 452752 h 2084191"/>
              <a:gd name="connsiteX945" fmla="*/ 91464 w 2051041"/>
              <a:gd name="connsiteY945" fmla="*/ 440780 h 2084191"/>
              <a:gd name="connsiteX946" fmla="*/ 254172 w 2051041"/>
              <a:gd name="connsiteY946" fmla="*/ 430441 h 2084191"/>
              <a:gd name="connsiteX947" fmla="*/ 275939 w 2051041"/>
              <a:gd name="connsiteY947" fmla="*/ 452208 h 2084191"/>
              <a:gd name="connsiteX948" fmla="*/ 254716 w 2051041"/>
              <a:gd name="connsiteY948" fmla="*/ 473975 h 2084191"/>
              <a:gd name="connsiteX949" fmla="*/ 232405 w 2051041"/>
              <a:gd name="connsiteY949" fmla="*/ 452752 h 2084191"/>
              <a:gd name="connsiteX950" fmla="*/ 254172 w 2051041"/>
              <a:gd name="connsiteY950" fmla="*/ 430441 h 2084191"/>
              <a:gd name="connsiteX951" fmla="*/ 417969 w 2051041"/>
              <a:gd name="connsiteY951" fmla="*/ 424999 h 2084191"/>
              <a:gd name="connsiteX952" fmla="*/ 444634 w 2051041"/>
              <a:gd name="connsiteY952" fmla="*/ 452752 h 2084191"/>
              <a:gd name="connsiteX953" fmla="*/ 417425 w 2051041"/>
              <a:gd name="connsiteY953" fmla="*/ 479417 h 2084191"/>
              <a:gd name="connsiteX954" fmla="*/ 390760 w 2051041"/>
              <a:gd name="connsiteY954" fmla="*/ 452208 h 2084191"/>
              <a:gd name="connsiteX955" fmla="*/ 417969 w 2051041"/>
              <a:gd name="connsiteY955" fmla="*/ 424999 h 2084191"/>
              <a:gd name="connsiteX956" fmla="*/ 580677 w 2051041"/>
              <a:gd name="connsiteY956" fmla="*/ 419558 h 2084191"/>
              <a:gd name="connsiteX957" fmla="*/ 612783 w 2051041"/>
              <a:gd name="connsiteY957" fmla="*/ 452208 h 2084191"/>
              <a:gd name="connsiteX958" fmla="*/ 581221 w 2051041"/>
              <a:gd name="connsiteY958" fmla="*/ 484315 h 2084191"/>
              <a:gd name="connsiteX959" fmla="*/ 549115 w 2051041"/>
              <a:gd name="connsiteY959" fmla="*/ 452208 h 2084191"/>
              <a:gd name="connsiteX960" fmla="*/ 580677 w 2051041"/>
              <a:gd name="connsiteY960" fmla="*/ 419558 h 2084191"/>
              <a:gd name="connsiteX961" fmla="*/ 743931 w 2051041"/>
              <a:gd name="connsiteY961" fmla="*/ 415748 h 2084191"/>
              <a:gd name="connsiteX962" fmla="*/ 780390 w 2051041"/>
              <a:gd name="connsiteY962" fmla="*/ 452208 h 2084191"/>
              <a:gd name="connsiteX963" fmla="*/ 744475 w 2051041"/>
              <a:gd name="connsiteY963" fmla="*/ 489212 h 2084191"/>
              <a:gd name="connsiteX964" fmla="*/ 708559 w 2051041"/>
              <a:gd name="connsiteY964" fmla="*/ 453840 h 2084191"/>
              <a:gd name="connsiteX965" fmla="*/ 743931 w 2051041"/>
              <a:gd name="connsiteY965" fmla="*/ 415748 h 2084191"/>
              <a:gd name="connsiteX966" fmla="*/ 908271 w 2051041"/>
              <a:gd name="connsiteY966" fmla="*/ 414116 h 2084191"/>
              <a:gd name="connsiteX967" fmla="*/ 946363 w 2051041"/>
              <a:gd name="connsiteY967" fmla="*/ 453296 h 2084191"/>
              <a:gd name="connsiteX968" fmla="*/ 906638 w 2051041"/>
              <a:gd name="connsiteY968" fmla="*/ 491933 h 2084191"/>
              <a:gd name="connsiteX969" fmla="*/ 868546 w 2051041"/>
              <a:gd name="connsiteY969" fmla="*/ 452208 h 2084191"/>
              <a:gd name="connsiteX970" fmla="*/ 908271 w 2051041"/>
              <a:gd name="connsiteY970" fmla="*/ 414116 h 2084191"/>
              <a:gd name="connsiteX971" fmla="*/ 1072068 w 2051041"/>
              <a:gd name="connsiteY971" fmla="*/ 409218 h 2084191"/>
              <a:gd name="connsiteX972" fmla="*/ 1113970 w 2051041"/>
              <a:gd name="connsiteY972" fmla="*/ 452752 h 2084191"/>
              <a:gd name="connsiteX973" fmla="*/ 1070436 w 2051041"/>
              <a:gd name="connsiteY973" fmla="*/ 495198 h 2084191"/>
              <a:gd name="connsiteX974" fmla="*/ 1028534 w 2051041"/>
              <a:gd name="connsiteY974" fmla="*/ 451120 h 2084191"/>
              <a:gd name="connsiteX975" fmla="*/ 1072068 w 2051041"/>
              <a:gd name="connsiteY975" fmla="*/ 409218 h 2084191"/>
              <a:gd name="connsiteX976" fmla="*/ 1235865 w 2051041"/>
              <a:gd name="connsiteY976" fmla="*/ 408130 h 2084191"/>
              <a:gd name="connsiteX977" fmla="*/ 1279400 w 2051041"/>
              <a:gd name="connsiteY977" fmla="*/ 453296 h 2084191"/>
              <a:gd name="connsiteX978" fmla="*/ 1233689 w 2051041"/>
              <a:gd name="connsiteY978" fmla="*/ 497374 h 2084191"/>
              <a:gd name="connsiteX979" fmla="*/ 1189611 w 2051041"/>
              <a:gd name="connsiteY979" fmla="*/ 451664 h 2084191"/>
              <a:gd name="connsiteX980" fmla="*/ 1235865 w 2051041"/>
              <a:gd name="connsiteY980" fmla="*/ 408130 h 2084191"/>
              <a:gd name="connsiteX981" fmla="*/ 1396941 w 2051041"/>
              <a:gd name="connsiteY981" fmla="*/ 403776 h 2084191"/>
              <a:gd name="connsiteX982" fmla="*/ 1446461 w 2051041"/>
              <a:gd name="connsiteY982" fmla="*/ 450575 h 2084191"/>
              <a:gd name="connsiteX983" fmla="*/ 1399118 w 2051041"/>
              <a:gd name="connsiteY983" fmla="*/ 500640 h 2084191"/>
              <a:gd name="connsiteX984" fmla="*/ 1349598 w 2051041"/>
              <a:gd name="connsiteY984" fmla="*/ 453296 h 2084191"/>
              <a:gd name="connsiteX985" fmla="*/ 1396941 w 2051041"/>
              <a:gd name="connsiteY985" fmla="*/ 403776 h 2084191"/>
              <a:gd name="connsiteX986" fmla="*/ 1560738 w 2051041"/>
              <a:gd name="connsiteY986" fmla="*/ 402144 h 2084191"/>
              <a:gd name="connsiteX987" fmla="*/ 1611347 w 2051041"/>
              <a:gd name="connsiteY987" fmla="*/ 453297 h 2084191"/>
              <a:gd name="connsiteX988" fmla="*/ 1560194 w 2051041"/>
              <a:gd name="connsiteY988" fmla="*/ 502272 h 2084191"/>
              <a:gd name="connsiteX989" fmla="*/ 1511218 w 2051041"/>
              <a:gd name="connsiteY989" fmla="*/ 451664 h 2084191"/>
              <a:gd name="connsiteX990" fmla="*/ 1560738 w 2051041"/>
              <a:gd name="connsiteY990" fmla="*/ 402144 h 2084191"/>
              <a:gd name="connsiteX991" fmla="*/ 1723991 w 2051041"/>
              <a:gd name="connsiteY991" fmla="*/ 399423 h 2084191"/>
              <a:gd name="connsiteX992" fmla="*/ 1776776 w 2051041"/>
              <a:gd name="connsiteY992" fmla="*/ 452752 h 2084191"/>
              <a:gd name="connsiteX993" fmla="*/ 1725079 w 2051041"/>
              <a:gd name="connsiteY993" fmla="*/ 504993 h 2084191"/>
              <a:gd name="connsiteX994" fmla="*/ 1671750 w 2051041"/>
              <a:gd name="connsiteY994" fmla="*/ 452752 h 2084191"/>
              <a:gd name="connsiteX995" fmla="*/ 1723991 w 2051041"/>
              <a:gd name="connsiteY995" fmla="*/ 399423 h 2084191"/>
              <a:gd name="connsiteX996" fmla="*/ 2051040 w 2051041"/>
              <a:gd name="connsiteY996" fmla="*/ 398335 h 2084191"/>
              <a:gd name="connsiteX997" fmla="*/ 2051041 w 2051041"/>
              <a:gd name="connsiteY997" fmla="*/ 398335 h 2084191"/>
              <a:gd name="connsiteX998" fmla="*/ 2051041 w 2051041"/>
              <a:gd name="connsiteY998" fmla="*/ 506936 h 2084191"/>
              <a:gd name="connsiteX999" fmla="*/ 2049952 w 2051041"/>
              <a:gd name="connsiteY999" fmla="*/ 507170 h 2084191"/>
              <a:gd name="connsiteX1000" fmla="*/ 1995534 w 2051041"/>
              <a:gd name="connsiteY1000" fmla="*/ 452208 h 2084191"/>
              <a:gd name="connsiteX1001" fmla="*/ 2051040 w 2051041"/>
              <a:gd name="connsiteY1001" fmla="*/ 398335 h 2084191"/>
              <a:gd name="connsiteX1002" fmla="*/ 1888332 w 2051041"/>
              <a:gd name="connsiteY1002" fmla="*/ 398335 h 2084191"/>
              <a:gd name="connsiteX1003" fmla="*/ 1941661 w 2051041"/>
              <a:gd name="connsiteY1003" fmla="*/ 452208 h 2084191"/>
              <a:gd name="connsiteX1004" fmla="*/ 1886699 w 2051041"/>
              <a:gd name="connsiteY1004" fmla="*/ 506082 h 2084191"/>
              <a:gd name="connsiteX1005" fmla="*/ 1833370 w 2051041"/>
              <a:gd name="connsiteY1005" fmla="*/ 452208 h 2084191"/>
              <a:gd name="connsiteX1006" fmla="*/ 1888332 w 2051041"/>
              <a:gd name="connsiteY1006" fmla="*/ 398335 h 2084191"/>
              <a:gd name="connsiteX1007" fmla="*/ 12014 w 2051041"/>
              <a:gd name="connsiteY1007" fmla="*/ 364052 h 2084191"/>
              <a:gd name="connsiteX1008" fmla="*/ 15823 w 2051041"/>
              <a:gd name="connsiteY1008" fmla="*/ 370038 h 2084191"/>
              <a:gd name="connsiteX1009" fmla="*/ 9293 w 2051041"/>
              <a:gd name="connsiteY1009" fmla="*/ 377656 h 2084191"/>
              <a:gd name="connsiteX1010" fmla="*/ 3307 w 2051041"/>
              <a:gd name="connsiteY1010" fmla="*/ 371126 h 2084191"/>
              <a:gd name="connsiteX1011" fmla="*/ 12014 w 2051041"/>
              <a:gd name="connsiteY1011" fmla="*/ 364052 h 2084191"/>
              <a:gd name="connsiteX1012" fmla="*/ 172545 w 2051041"/>
              <a:gd name="connsiteY1012" fmla="*/ 353713 h 2084191"/>
              <a:gd name="connsiteX1013" fmla="*/ 190503 w 2051041"/>
              <a:gd name="connsiteY1013" fmla="*/ 370582 h 2084191"/>
              <a:gd name="connsiteX1014" fmla="*/ 173090 w 2051041"/>
              <a:gd name="connsiteY1014" fmla="*/ 387996 h 2084191"/>
              <a:gd name="connsiteX1015" fmla="*/ 155676 w 2051041"/>
              <a:gd name="connsiteY1015" fmla="*/ 371126 h 2084191"/>
              <a:gd name="connsiteX1016" fmla="*/ 172545 w 2051041"/>
              <a:gd name="connsiteY1016" fmla="*/ 353713 h 2084191"/>
              <a:gd name="connsiteX1017" fmla="*/ 336886 w 2051041"/>
              <a:gd name="connsiteY1017" fmla="*/ 345550 h 2084191"/>
              <a:gd name="connsiteX1018" fmla="*/ 361374 w 2051041"/>
              <a:gd name="connsiteY1018" fmla="*/ 371670 h 2084191"/>
              <a:gd name="connsiteX1019" fmla="*/ 335798 w 2051041"/>
              <a:gd name="connsiteY1019" fmla="*/ 395070 h 2084191"/>
              <a:gd name="connsiteX1020" fmla="*/ 311854 w 2051041"/>
              <a:gd name="connsiteY1020" fmla="*/ 370038 h 2084191"/>
              <a:gd name="connsiteX1021" fmla="*/ 336886 w 2051041"/>
              <a:gd name="connsiteY1021" fmla="*/ 345550 h 2084191"/>
              <a:gd name="connsiteX1022" fmla="*/ 499596 w 2051041"/>
              <a:gd name="connsiteY1022" fmla="*/ 342284 h 2084191"/>
              <a:gd name="connsiteX1023" fmla="*/ 528437 w 2051041"/>
              <a:gd name="connsiteY1023" fmla="*/ 370582 h 2084191"/>
              <a:gd name="connsiteX1024" fmla="*/ 499051 w 2051041"/>
              <a:gd name="connsiteY1024" fmla="*/ 399423 h 2084191"/>
              <a:gd name="connsiteX1025" fmla="*/ 470210 w 2051041"/>
              <a:gd name="connsiteY1025" fmla="*/ 370037 h 2084191"/>
              <a:gd name="connsiteX1026" fmla="*/ 499596 w 2051041"/>
              <a:gd name="connsiteY1026" fmla="*/ 342284 h 2084191"/>
              <a:gd name="connsiteX1027" fmla="*/ 663392 w 2051041"/>
              <a:gd name="connsiteY1027" fmla="*/ 337387 h 2084191"/>
              <a:gd name="connsiteX1028" fmla="*/ 697131 w 2051041"/>
              <a:gd name="connsiteY1028" fmla="*/ 371126 h 2084191"/>
              <a:gd name="connsiteX1029" fmla="*/ 662304 w 2051041"/>
              <a:gd name="connsiteY1029" fmla="*/ 404321 h 2084191"/>
              <a:gd name="connsiteX1030" fmla="*/ 629109 w 2051041"/>
              <a:gd name="connsiteY1030" fmla="*/ 371126 h 2084191"/>
              <a:gd name="connsiteX1031" fmla="*/ 663392 w 2051041"/>
              <a:gd name="connsiteY1031" fmla="*/ 337387 h 2084191"/>
              <a:gd name="connsiteX1032" fmla="*/ 825556 w 2051041"/>
              <a:gd name="connsiteY1032" fmla="*/ 332489 h 2084191"/>
              <a:gd name="connsiteX1033" fmla="*/ 864737 w 2051041"/>
              <a:gd name="connsiteY1033" fmla="*/ 370037 h 2084191"/>
              <a:gd name="connsiteX1034" fmla="*/ 826645 w 2051041"/>
              <a:gd name="connsiteY1034" fmla="*/ 409218 h 2084191"/>
              <a:gd name="connsiteX1035" fmla="*/ 787464 w 2051041"/>
              <a:gd name="connsiteY1035" fmla="*/ 371126 h 2084191"/>
              <a:gd name="connsiteX1036" fmla="*/ 825556 w 2051041"/>
              <a:gd name="connsiteY1036" fmla="*/ 332489 h 2084191"/>
              <a:gd name="connsiteX1037" fmla="*/ 989898 w 2051041"/>
              <a:gd name="connsiteY1037" fmla="*/ 328680 h 2084191"/>
              <a:gd name="connsiteX1038" fmla="*/ 1031255 w 2051041"/>
              <a:gd name="connsiteY1038" fmla="*/ 371126 h 2084191"/>
              <a:gd name="connsiteX1039" fmla="*/ 989354 w 2051041"/>
              <a:gd name="connsiteY1039" fmla="*/ 413027 h 2084191"/>
              <a:gd name="connsiteX1040" fmla="*/ 947452 w 2051041"/>
              <a:gd name="connsiteY1040" fmla="*/ 370037 h 2084191"/>
              <a:gd name="connsiteX1041" fmla="*/ 989898 w 2051041"/>
              <a:gd name="connsiteY1041" fmla="*/ 328680 h 2084191"/>
              <a:gd name="connsiteX1042" fmla="*/ 1153150 w 2051041"/>
              <a:gd name="connsiteY1042" fmla="*/ 326504 h 2084191"/>
              <a:gd name="connsiteX1043" fmla="*/ 1197228 w 2051041"/>
              <a:gd name="connsiteY1043" fmla="*/ 370582 h 2084191"/>
              <a:gd name="connsiteX1044" fmla="*/ 1152606 w 2051041"/>
              <a:gd name="connsiteY1044" fmla="*/ 414661 h 2084191"/>
              <a:gd name="connsiteX1045" fmla="*/ 1108528 w 2051041"/>
              <a:gd name="connsiteY1045" fmla="*/ 370038 h 2084191"/>
              <a:gd name="connsiteX1046" fmla="*/ 1153150 w 2051041"/>
              <a:gd name="connsiteY1046" fmla="*/ 326504 h 2084191"/>
              <a:gd name="connsiteX1047" fmla="*/ 1317492 w 2051041"/>
              <a:gd name="connsiteY1047" fmla="*/ 323239 h 2084191"/>
              <a:gd name="connsiteX1048" fmla="*/ 1364835 w 2051041"/>
              <a:gd name="connsiteY1048" fmla="*/ 372215 h 2084191"/>
              <a:gd name="connsiteX1049" fmla="*/ 1314771 w 2051041"/>
              <a:gd name="connsiteY1049" fmla="*/ 419014 h 2084191"/>
              <a:gd name="connsiteX1050" fmla="*/ 1268516 w 2051041"/>
              <a:gd name="connsiteY1050" fmla="*/ 370582 h 2084191"/>
              <a:gd name="connsiteX1051" fmla="*/ 1317492 w 2051041"/>
              <a:gd name="connsiteY1051" fmla="*/ 323239 h 2084191"/>
              <a:gd name="connsiteX1052" fmla="*/ 1479112 w 2051041"/>
              <a:gd name="connsiteY1052" fmla="*/ 320517 h 2084191"/>
              <a:gd name="connsiteX1053" fmla="*/ 1529720 w 2051041"/>
              <a:gd name="connsiteY1053" fmla="*/ 371670 h 2084191"/>
              <a:gd name="connsiteX1054" fmla="*/ 1478568 w 2051041"/>
              <a:gd name="connsiteY1054" fmla="*/ 420101 h 2084191"/>
              <a:gd name="connsiteX1055" fmla="*/ 1429592 w 2051041"/>
              <a:gd name="connsiteY1055" fmla="*/ 370037 h 2084191"/>
              <a:gd name="connsiteX1056" fmla="*/ 1479112 w 2051041"/>
              <a:gd name="connsiteY1056" fmla="*/ 320517 h 2084191"/>
              <a:gd name="connsiteX1057" fmla="*/ 1642364 w 2051041"/>
              <a:gd name="connsiteY1057" fmla="*/ 318341 h 2084191"/>
              <a:gd name="connsiteX1058" fmla="*/ 1695694 w 2051041"/>
              <a:gd name="connsiteY1058" fmla="*/ 370582 h 2084191"/>
              <a:gd name="connsiteX1059" fmla="*/ 1643453 w 2051041"/>
              <a:gd name="connsiteY1059" fmla="*/ 424455 h 2084191"/>
              <a:gd name="connsiteX1060" fmla="*/ 1589035 w 2051041"/>
              <a:gd name="connsiteY1060" fmla="*/ 371670 h 2084191"/>
              <a:gd name="connsiteX1061" fmla="*/ 1642364 w 2051041"/>
              <a:gd name="connsiteY1061" fmla="*/ 318341 h 2084191"/>
              <a:gd name="connsiteX1062" fmla="*/ 90919 w 2051041"/>
              <a:gd name="connsiteY1062" fmla="*/ 273718 h 2084191"/>
              <a:gd name="connsiteX1063" fmla="*/ 106700 w 2051041"/>
              <a:gd name="connsiteY1063" fmla="*/ 288411 h 2084191"/>
              <a:gd name="connsiteX1064" fmla="*/ 91463 w 2051041"/>
              <a:gd name="connsiteY1064" fmla="*/ 303648 h 2084191"/>
              <a:gd name="connsiteX1065" fmla="*/ 76770 w 2051041"/>
              <a:gd name="connsiteY1065" fmla="*/ 288411 h 2084191"/>
              <a:gd name="connsiteX1066" fmla="*/ 90919 w 2051041"/>
              <a:gd name="connsiteY1066" fmla="*/ 273718 h 2084191"/>
              <a:gd name="connsiteX1067" fmla="*/ 254716 w 2051041"/>
              <a:gd name="connsiteY1067" fmla="*/ 267733 h 2084191"/>
              <a:gd name="connsiteX1068" fmla="*/ 276483 w 2051041"/>
              <a:gd name="connsiteY1068" fmla="*/ 288956 h 2084191"/>
              <a:gd name="connsiteX1069" fmla="*/ 254172 w 2051041"/>
              <a:gd name="connsiteY1069" fmla="*/ 311811 h 2084191"/>
              <a:gd name="connsiteX1070" fmla="*/ 232405 w 2051041"/>
              <a:gd name="connsiteY1070" fmla="*/ 289500 h 2084191"/>
              <a:gd name="connsiteX1071" fmla="*/ 254716 w 2051041"/>
              <a:gd name="connsiteY1071" fmla="*/ 267733 h 2084191"/>
              <a:gd name="connsiteX1072" fmla="*/ 1941117 w 2051041"/>
              <a:gd name="connsiteY1072" fmla="*/ 263202 h 2084191"/>
              <a:gd name="connsiteX1073" fmla="*/ 1936219 w 2051041"/>
              <a:gd name="connsiteY1073" fmla="*/ 266467 h 2084191"/>
              <a:gd name="connsiteX1074" fmla="*/ 1938396 w 2051041"/>
              <a:gd name="connsiteY1074" fmla="*/ 272453 h 2084191"/>
              <a:gd name="connsiteX1075" fmla="*/ 1932954 w 2051041"/>
              <a:gd name="connsiteY1075" fmla="*/ 325782 h 2084191"/>
              <a:gd name="connsiteX1076" fmla="*/ 1930777 w 2051041"/>
              <a:gd name="connsiteY1076" fmla="*/ 331224 h 2084191"/>
              <a:gd name="connsiteX1077" fmla="*/ 1936219 w 2051041"/>
              <a:gd name="connsiteY1077" fmla="*/ 330136 h 2084191"/>
              <a:gd name="connsiteX1078" fmla="*/ 1966693 w 2051041"/>
              <a:gd name="connsiteY1078" fmla="*/ 320340 h 2084191"/>
              <a:gd name="connsiteX1079" fmla="*/ 1998799 w 2051041"/>
              <a:gd name="connsiteY1079" fmla="*/ 328503 h 2084191"/>
              <a:gd name="connsiteX1080" fmla="*/ 2003153 w 2051041"/>
              <a:gd name="connsiteY1080" fmla="*/ 330136 h 2084191"/>
              <a:gd name="connsiteX1081" fmla="*/ 2001520 w 2051041"/>
              <a:gd name="connsiteY1081" fmla="*/ 324694 h 2084191"/>
              <a:gd name="connsiteX1082" fmla="*/ 1994446 w 2051041"/>
              <a:gd name="connsiteY1082" fmla="*/ 309457 h 2084191"/>
              <a:gd name="connsiteX1083" fmla="*/ 1998255 w 2051041"/>
              <a:gd name="connsiteY1083" fmla="*/ 267555 h 2084191"/>
              <a:gd name="connsiteX1084" fmla="*/ 2000976 w 2051041"/>
              <a:gd name="connsiteY1084" fmla="*/ 263746 h 2084191"/>
              <a:gd name="connsiteX1085" fmla="*/ 1995534 w 2051041"/>
              <a:gd name="connsiteY1085" fmla="*/ 263746 h 2084191"/>
              <a:gd name="connsiteX1086" fmla="*/ 1941117 w 2051041"/>
              <a:gd name="connsiteY1086" fmla="*/ 263202 h 2084191"/>
              <a:gd name="connsiteX1087" fmla="*/ 417425 w 2051041"/>
              <a:gd name="connsiteY1087" fmla="*/ 262291 h 2084191"/>
              <a:gd name="connsiteX1088" fmla="*/ 445178 w 2051041"/>
              <a:gd name="connsiteY1088" fmla="*/ 288956 h 2084191"/>
              <a:gd name="connsiteX1089" fmla="*/ 417969 w 2051041"/>
              <a:gd name="connsiteY1089" fmla="*/ 317253 h 2084191"/>
              <a:gd name="connsiteX1090" fmla="*/ 390216 w 2051041"/>
              <a:gd name="connsiteY1090" fmla="*/ 290044 h 2084191"/>
              <a:gd name="connsiteX1091" fmla="*/ 417425 w 2051041"/>
              <a:gd name="connsiteY1091" fmla="*/ 262291 h 2084191"/>
              <a:gd name="connsiteX1092" fmla="*/ 580678 w 2051041"/>
              <a:gd name="connsiteY1092" fmla="*/ 256304 h 2084191"/>
              <a:gd name="connsiteX1093" fmla="*/ 613872 w 2051041"/>
              <a:gd name="connsiteY1093" fmla="*/ 288955 h 2084191"/>
              <a:gd name="connsiteX1094" fmla="*/ 581222 w 2051041"/>
              <a:gd name="connsiteY1094" fmla="*/ 322150 h 2084191"/>
              <a:gd name="connsiteX1095" fmla="*/ 548027 w 2051041"/>
              <a:gd name="connsiteY1095" fmla="*/ 289499 h 2084191"/>
              <a:gd name="connsiteX1096" fmla="*/ 580678 w 2051041"/>
              <a:gd name="connsiteY1096" fmla="*/ 256304 h 2084191"/>
              <a:gd name="connsiteX1097" fmla="*/ 743930 w 2051041"/>
              <a:gd name="connsiteY1097" fmla="*/ 251951 h 2084191"/>
              <a:gd name="connsiteX1098" fmla="*/ 782022 w 2051041"/>
              <a:gd name="connsiteY1098" fmla="*/ 289499 h 2084191"/>
              <a:gd name="connsiteX1099" fmla="*/ 744474 w 2051041"/>
              <a:gd name="connsiteY1099" fmla="*/ 326503 h 2084191"/>
              <a:gd name="connsiteX1100" fmla="*/ 707470 w 2051041"/>
              <a:gd name="connsiteY1100" fmla="*/ 289499 h 2084191"/>
              <a:gd name="connsiteX1101" fmla="*/ 743930 w 2051041"/>
              <a:gd name="connsiteY1101" fmla="*/ 251951 h 2084191"/>
              <a:gd name="connsiteX1102" fmla="*/ 907183 w 2051041"/>
              <a:gd name="connsiteY1102" fmla="*/ 249775 h 2084191"/>
              <a:gd name="connsiteX1103" fmla="*/ 947452 w 2051041"/>
              <a:gd name="connsiteY1103" fmla="*/ 289500 h 2084191"/>
              <a:gd name="connsiteX1104" fmla="*/ 908271 w 2051041"/>
              <a:gd name="connsiteY1104" fmla="*/ 329225 h 2084191"/>
              <a:gd name="connsiteX1105" fmla="*/ 867458 w 2051041"/>
              <a:gd name="connsiteY1105" fmla="*/ 290044 h 2084191"/>
              <a:gd name="connsiteX1106" fmla="*/ 907183 w 2051041"/>
              <a:gd name="connsiteY1106" fmla="*/ 249775 h 2084191"/>
              <a:gd name="connsiteX1107" fmla="*/ 1070435 w 2051041"/>
              <a:gd name="connsiteY1107" fmla="*/ 245965 h 2084191"/>
              <a:gd name="connsiteX1108" fmla="*/ 1114513 w 2051041"/>
              <a:gd name="connsiteY1108" fmla="*/ 290043 h 2084191"/>
              <a:gd name="connsiteX1109" fmla="*/ 1069347 w 2051041"/>
              <a:gd name="connsiteY1109" fmla="*/ 333578 h 2084191"/>
              <a:gd name="connsiteX1110" fmla="*/ 1026357 w 2051041"/>
              <a:gd name="connsiteY1110" fmla="*/ 288955 h 2084191"/>
              <a:gd name="connsiteX1111" fmla="*/ 1070435 w 2051041"/>
              <a:gd name="connsiteY1111" fmla="*/ 245965 h 2084191"/>
              <a:gd name="connsiteX1112" fmla="*/ 1233689 w 2051041"/>
              <a:gd name="connsiteY1112" fmla="*/ 241613 h 2084191"/>
              <a:gd name="connsiteX1113" fmla="*/ 1282120 w 2051041"/>
              <a:gd name="connsiteY1113" fmla="*/ 288412 h 2084191"/>
              <a:gd name="connsiteX1114" fmla="*/ 1235321 w 2051041"/>
              <a:gd name="connsiteY1114" fmla="*/ 335755 h 2084191"/>
              <a:gd name="connsiteX1115" fmla="*/ 1187434 w 2051041"/>
              <a:gd name="connsiteY1115" fmla="*/ 289500 h 2084191"/>
              <a:gd name="connsiteX1116" fmla="*/ 1233689 w 2051041"/>
              <a:gd name="connsiteY1116" fmla="*/ 241613 h 2084191"/>
              <a:gd name="connsiteX1117" fmla="*/ 1397485 w 2051041"/>
              <a:gd name="connsiteY1117" fmla="*/ 238891 h 2084191"/>
              <a:gd name="connsiteX1118" fmla="*/ 1448094 w 2051041"/>
              <a:gd name="connsiteY1118" fmla="*/ 288955 h 2084191"/>
              <a:gd name="connsiteX1119" fmla="*/ 1398029 w 2051041"/>
              <a:gd name="connsiteY1119" fmla="*/ 338475 h 2084191"/>
              <a:gd name="connsiteX1120" fmla="*/ 1348509 w 2051041"/>
              <a:gd name="connsiteY1120" fmla="*/ 289499 h 2084191"/>
              <a:gd name="connsiteX1121" fmla="*/ 1397485 w 2051041"/>
              <a:gd name="connsiteY1121" fmla="*/ 238891 h 2084191"/>
              <a:gd name="connsiteX1122" fmla="*/ 1559650 w 2051041"/>
              <a:gd name="connsiteY1122" fmla="*/ 237258 h 2084191"/>
              <a:gd name="connsiteX1123" fmla="*/ 1613523 w 2051041"/>
              <a:gd name="connsiteY1123" fmla="*/ 288955 h 2084191"/>
              <a:gd name="connsiteX1124" fmla="*/ 1560738 w 2051041"/>
              <a:gd name="connsiteY1124" fmla="*/ 342829 h 2084191"/>
              <a:gd name="connsiteX1125" fmla="*/ 1507953 w 2051041"/>
              <a:gd name="connsiteY1125" fmla="*/ 289499 h 2084191"/>
              <a:gd name="connsiteX1126" fmla="*/ 1559650 w 2051041"/>
              <a:gd name="connsiteY1126" fmla="*/ 237258 h 2084191"/>
              <a:gd name="connsiteX1127" fmla="*/ 9837 w 2051041"/>
              <a:gd name="connsiteY1127" fmla="*/ 198078 h 2084191"/>
              <a:gd name="connsiteX1128" fmla="*/ 19632 w 2051041"/>
              <a:gd name="connsiteY1128" fmla="*/ 207873 h 2084191"/>
              <a:gd name="connsiteX1129" fmla="*/ 10381 w 2051041"/>
              <a:gd name="connsiteY1129" fmla="*/ 218213 h 2084191"/>
              <a:gd name="connsiteX1130" fmla="*/ 42 w 2051041"/>
              <a:gd name="connsiteY1130" fmla="*/ 207873 h 2084191"/>
              <a:gd name="connsiteX1131" fmla="*/ 9837 w 2051041"/>
              <a:gd name="connsiteY1131" fmla="*/ 198078 h 2084191"/>
              <a:gd name="connsiteX1132" fmla="*/ 173090 w 2051041"/>
              <a:gd name="connsiteY1132" fmla="*/ 187739 h 2084191"/>
              <a:gd name="connsiteX1133" fmla="*/ 192136 w 2051041"/>
              <a:gd name="connsiteY1133" fmla="*/ 207329 h 2084191"/>
              <a:gd name="connsiteX1134" fmla="*/ 172546 w 2051041"/>
              <a:gd name="connsiteY1134" fmla="*/ 227464 h 2084191"/>
              <a:gd name="connsiteX1135" fmla="*/ 154044 w 2051041"/>
              <a:gd name="connsiteY1135" fmla="*/ 208418 h 2084191"/>
              <a:gd name="connsiteX1136" fmla="*/ 173090 w 2051041"/>
              <a:gd name="connsiteY1136" fmla="*/ 187739 h 2084191"/>
              <a:gd name="connsiteX1137" fmla="*/ 336887 w 2051041"/>
              <a:gd name="connsiteY1137" fmla="*/ 182297 h 2084191"/>
              <a:gd name="connsiteX1138" fmla="*/ 363007 w 2051041"/>
              <a:gd name="connsiteY1138" fmla="*/ 207329 h 2084191"/>
              <a:gd name="connsiteX1139" fmla="*/ 336887 w 2051041"/>
              <a:gd name="connsiteY1139" fmla="*/ 233994 h 2084191"/>
              <a:gd name="connsiteX1140" fmla="*/ 310766 w 2051041"/>
              <a:gd name="connsiteY1140" fmla="*/ 208961 h 2084191"/>
              <a:gd name="connsiteX1141" fmla="*/ 336887 w 2051041"/>
              <a:gd name="connsiteY1141" fmla="*/ 182297 h 2084191"/>
              <a:gd name="connsiteX1142" fmla="*/ 1856225 w 2051041"/>
              <a:gd name="connsiteY1142" fmla="*/ 180487 h 2084191"/>
              <a:gd name="connsiteX1143" fmla="*/ 1855681 w 2051041"/>
              <a:gd name="connsiteY1143" fmla="*/ 185929 h 2084191"/>
              <a:gd name="connsiteX1144" fmla="*/ 1851872 w 2051041"/>
              <a:gd name="connsiteY1144" fmla="*/ 244700 h 2084191"/>
              <a:gd name="connsiteX1145" fmla="*/ 1851328 w 2051041"/>
              <a:gd name="connsiteY1145" fmla="*/ 247965 h 2084191"/>
              <a:gd name="connsiteX1146" fmla="*/ 1854593 w 2051041"/>
              <a:gd name="connsiteY1146" fmla="*/ 247421 h 2084191"/>
              <a:gd name="connsiteX1147" fmla="*/ 1899215 w 2051041"/>
              <a:gd name="connsiteY1147" fmla="*/ 238714 h 2084191"/>
              <a:gd name="connsiteX1148" fmla="*/ 1913908 w 2051041"/>
              <a:gd name="connsiteY1148" fmla="*/ 243067 h 2084191"/>
              <a:gd name="connsiteX1149" fmla="*/ 1918806 w 2051041"/>
              <a:gd name="connsiteY1149" fmla="*/ 242523 h 2084191"/>
              <a:gd name="connsiteX1150" fmla="*/ 1918261 w 2051041"/>
              <a:gd name="connsiteY1150" fmla="*/ 238170 h 2084191"/>
              <a:gd name="connsiteX1151" fmla="*/ 1917173 w 2051041"/>
              <a:gd name="connsiteY1151" fmla="*/ 185929 h 2084191"/>
              <a:gd name="connsiteX1152" fmla="*/ 1918261 w 2051041"/>
              <a:gd name="connsiteY1152" fmla="*/ 181576 h 2084191"/>
              <a:gd name="connsiteX1153" fmla="*/ 1913908 w 2051041"/>
              <a:gd name="connsiteY1153" fmla="*/ 182664 h 2084191"/>
              <a:gd name="connsiteX1154" fmla="*/ 1860579 w 2051041"/>
              <a:gd name="connsiteY1154" fmla="*/ 180487 h 2084191"/>
              <a:gd name="connsiteX1155" fmla="*/ 1856225 w 2051041"/>
              <a:gd name="connsiteY1155" fmla="*/ 180487 h 2084191"/>
              <a:gd name="connsiteX1156" fmla="*/ 499595 w 2051041"/>
              <a:gd name="connsiteY1156" fmla="*/ 175767 h 2084191"/>
              <a:gd name="connsiteX1157" fmla="*/ 531158 w 2051041"/>
              <a:gd name="connsiteY1157" fmla="*/ 207874 h 2084191"/>
              <a:gd name="connsiteX1158" fmla="*/ 498507 w 2051041"/>
              <a:gd name="connsiteY1158" fmla="*/ 238347 h 2084191"/>
              <a:gd name="connsiteX1159" fmla="*/ 468033 w 2051041"/>
              <a:gd name="connsiteY1159" fmla="*/ 207329 h 2084191"/>
              <a:gd name="connsiteX1160" fmla="*/ 499595 w 2051041"/>
              <a:gd name="connsiteY1160" fmla="*/ 175767 h 2084191"/>
              <a:gd name="connsiteX1161" fmla="*/ 662304 w 2051041"/>
              <a:gd name="connsiteY1161" fmla="*/ 173046 h 2084191"/>
              <a:gd name="connsiteX1162" fmla="*/ 697676 w 2051041"/>
              <a:gd name="connsiteY1162" fmla="*/ 207873 h 2084191"/>
              <a:gd name="connsiteX1163" fmla="*/ 662304 w 2051041"/>
              <a:gd name="connsiteY1163" fmla="*/ 242156 h 2084191"/>
              <a:gd name="connsiteX1164" fmla="*/ 628021 w 2051041"/>
              <a:gd name="connsiteY1164" fmla="*/ 207873 h 2084191"/>
              <a:gd name="connsiteX1165" fmla="*/ 662304 w 2051041"/>
              <a:gd name="connsiteY1165" fmla="*/ 173046 h 2084191"/>
              <a:gd name="connsiteX1166" fmla="*/ 826645 w 2051041"/>
              <a:gd name="connsiteY1166" fmla="*/ 168148 h 2084191"/>
              <a:gd name="connsiteX1167" fmla="*/ 864737 w 2051041"/>
              <a:gd name="connsiteY1167" fmla="*/ 207329 h 2084191"/>
              <a:gd name="connsiteX1168" fmla="*/ 826100 w 2051041"/>
              <a:gd name="connsiteY1168" fmla="*/ 247054 h 2084191"/>
              <a:gd name="connsiteX1169" fmla="*/ 787464 w 2051041"/>
              <a:gd name="connsiteY1169" fmla="*/ 207873 h 2084191"/>
              <a:gd name="connsiteX1170" fmla="*/ 826645 w 2051041"/>
              <a:gd name="connsiteY1170" fmla="*/ 168148 h 2084191"/>
              <a:gd name="connsiteX1171" fmla="*/ 987721 w 2051041"/>
              <a:gd name="connsiteY1171" fmla="*/ 164883 h 2084191"/>
              <a:gd name="connsiteX1172" fmla="*/ 1031799 w 2051041"/>
              <a:gd name="connsiteY1172" fmla="*/ 207329 h 2084191"/>
              <a:gd name="connsiteX1173" fmla="*/ 988809 w 2051041"/>
              <a:gd name="connsiteY1173" fmla="*/ 250319 h 2084191"/>
              <a:gd name="connsiteX1174" fmla="*/ 945819 w 2051041"/>
              <a:gd name="connsiteY1174" fmla="*/ 208417 h 2084191"/>
              <a:gd name="connsiteX1175" fmla="*/ 987721 w 2051041"/>
              <a:gd name="connsiteY1175" fmla="*/ 164883 h 2084191"/>
              <a:gd name="connsiteX1176" fmla="*/ 1153150 w 2051041"/>
              <a:gd name="connsiteY1176" fmla="*/ 162707 h 2084191"/>
              <a:gd name="connsiteX1177" fmla="*/ 1197772 w 2051041"/>
              <a:gd name="connsiteY1177" fmla="*/ 207874 h 2084191"/>
              <a:gd name="connsiteX1178" fmla="*/ 1151517 w 2051041"/>
              <a:gd name="connsiteY1178" fmla="*/ 253584 h 2084191"/>
              <a:gd name="connsiteX1179" fmla="*/ 1107439 w 2051041"/>
              <a:gd name="connsiteY1179" fmla="*/ 207329 h 2084191"/>
              <a:gd name="connsiteX1180" fmla="*/ 1153150 w 2051041"/>
              <a:gd name="connsiteY1180" fmla="*/ 162707 h 2084191"/>
              <a:gd name="connsiteX1181" fmla="*/ 1315315 w 2051041"/>
              <a:gd name="connsiteY1181" fmla="*/ 158353 h 2084191"/>
              <a:gd name="connsiteX1182" fmla="*/ 1365379 w 2051041"/>
              <a:gd name="connsiteY1182" fmla="*/ 206785 h 2084191"/>
              <a:gd name="connsiteX1183" fmla="*/ 1315859 w 2051041"/>
              <a:gd name="connsiteY1183" fmla="*/ 256305 h 2084191"/>
              <a:gd name="connsiteX1184" fmla="*/ 1266883 w 2051041"/>
              <a:gd name="connsiteY1184" fmla="*/ 207873 h 2084191"/>
              <a:gd name="connsiteX1185" fmla="*/ 1315315 w 2051041"/>
              <a:gd name="connsiteY1185" fmla="*/ 158353 h 2084191"/>
              <a:gd name="connsiteX1186" fmla="*/ 1478567 w 2051041"/>
              <a:gd name="connsiteY1186" fmla="*/ 156721 h 2084191"/>
              <a:gd name="connsiteX1187" fmla="*/ 1529720 w 2051041"/>
              <a:gd name="connsiteY1187" fmla="*/ 207329 h 2084191"/>
              <a:gd name="connsiteX1188" fmla="*/ 1478567 w 2051041"/>
              <a:gd name="connsiteY1188" fmla="*/ 258482 h 2084191"/>
              <a:gd name="connsiteX1189" fmla="*/ 1427959 w 2051041"/>
              <a:gd name="connsiteY1189" fmla="*/ 207874 h 2084191"/>
              <a:gd name="connsiteX1190" fmla="*/ 1478567 w 2051041"/>
              <a:gd name="connsiteY1190" fmla="*/ 156721 h 2084191"/>
              <a:gd name="connsiteX1191" fmla="*/ 1644541 w 2051041"/>
              <a:gd name="connsiteY1191" fmla="*/ 153456 h 2084191"/>
              <a:gd name="connsiteX1192" fmla="*/ 1697326 w 2051041"/>
              <a:gd name="connsiteY1192" fmla="*/ 209506 h 2084191"/>
              <a:gd name="connsiteX1193" fmla="*/ 1641276 w 2051041"/>
              <a:gd name="connsiteY1193" fmla="*/ 262835 h 2084191"/>
              <a:gd name="connsiteX1194" fmla="*/ 1587947 w 2051041"/>
              <a:gd name="connsiteY1194" fmla="*/ 206785 h 2084191"/>
              <a:gd name="connsiteX1195" fmla="*/ 1644541 w 2051041"/>
              <a:gd name="connsiteY1195" fmla="*/ 153456 h 2084191"/>
              <a:gd name="connsiteX1196" fmla="*/ 91463 w 2051041"/>
              <a:gd name="connsiteY1196" fmla="*/ 109922 h 2084191"/>
              <a:gd name="connsiteX1197" fmla="*/ 107244 w 2051041"/>
              <a:gd name="connsiteY1197" fmla="*/ 126247 h 2084191"/>
              <a:gd name="connsiteX1198" fmla="*/ 91463 w 2051041"/>
              <a:gd name="connsiteY1198" fmla="*/ 142028 h 2084191"/>
              <a:gd name="connsiteX1199" fmla="*/ 75682 w 2051041"/>
              <a:gd name="connsiteY1199" fmla="*/ 126247 h 2084191"/>
              <a:gd name="connsiteX1200" fmla="*/ 91463 w 2051041"/>
              <a:gd name="connsiteY1200" fmla="*/ 109922 h 2084191"/>
              <a:gd name="connsiteX1201" fmla="*/ 1942341 w 2051041"/>
              <a:gd name="connsiteY1201" fmla="*/ 104915 h 2084191"/>
              <a:gd name="connsiteX1202" fmla="*/ 1942205 w 2051041"/>
              <a:gd name="connsiteY1202" fmla="*/ 111377 h 2084191"/>
              <a:gd name="connsiteX1203" fmla="*/ 1946559 w 2051041"/>
              <a:gd name="connsiteY1203" fmla="*/ 131511 h 2084191"/>
              <a:gd name="connsiteX1204" fmla="*/ 1939484 w 2051041"/>
              <a:gd name="connsiteY1204" fmla="*/ 157088 h 2084191"/>
              <a:gd name="connsiteX1205" fmla="*/ 1941117 w 2051041"/>
              <a:gd name="connsiteY1205" fmla="*/ 160353 h 2084191"/>
              <a:gd name="connsiteX1206" fmla="*/ 1986828 w 2051041"/>
              <a:gd name="connsiteY1206" fmla="*/ 157088 h 2084191"/>
              <a:gd name="connsiteX1207" fmla="*/ 1987916 w 2051041"/>
              <a:gd name="connsiteY1207" fmla="*/ 157088 h 2084191"/>
              <a:gd name="connsiteX1208" fmla="*/ 1993902 w 2051041"/>
              <a:gd name="connsiteY1208" fmla="*/ 150013 h 2084191"/>
              <a:gd name="connsiteX1209" fmla="*/ 1993902 w 2051041"/>
              <a:gd name="connsiteY1209" fmla="*/ 109744 h 2084191"/>
              <a:gd name="connsiteX1210" fmla="*/ 1989004 w 2051041"/>
              <a:gd name="connsiteY1210" fmla="*/ 105391 h 2084191"/>
              <a:gd name="connsiteX1211" fmla="*/ 1948191 w 2051041"/>
              <a:gd name="connsiteY1211" fmla="*/ 105391 h 2084191"/>
              <a:gd name="connsiteX1212" fmla="*/ 1942341 w 2051041"/>
              <a:gd name="connsiteY1212" fmla="*/ 104915 h 2084191"/>
              <a:gd name="connsiteX1213" fmla="*/ 255804 w 2051041"/>
              <a:gd name="connsiteY1213" fmla="*/ 103392 h 2084191"/>
              <a:gd name="connsiteX1214" fmla="*/ 277571 w 2051041"/>
              <a:gd name="connsiteY1214" fmla="*/ 126791 h 2084191"/>
              <a:gd name="connsiteX1215" fmla="*/ 254172 w 2051041"/>
              <a:gd name="connsiteY1215" fmla="*/ 148014 h 2084191"/>
              <a:gd name="connsiteX1216" fmla="*/ 232405 w 2051041"/>
              <a:gd name="connsiteY1216" fmla="*/ 125159 h 2084191"/>
              <a:gd name="connsiteX1217" fmla="*/ 255804 w 2051041"/>
              <a:gd name="connsiteY1217" fmla="*/ 103392 h 2084191"/>
              <a:gd name="connsiteX1218" fmla="*/ 1773511 w 2051041"/>
              <a:gd name="connsiteY1218" fmla="*/ 99405 h 2084191"/>
              <a:gd name="connsiteX1219" fmla="*/ 1773511 w 2051041"/>
              <a:gd name="connsiteY1219" fmla="*/ 107023 h 2084191"/>
              <a:gd name="connsiteX1220" fmla="*/ 1780585 w 2051041"/>
              <a:gd name="connsiteY1220" fmla="*/ 130423 h 2084191"/>
              <a:gd name="connsiteX1221" fmla="*/ 1773511 w 2051041"/>
              <a:gd name="connsiteY1221" fmla="*/ 155999 h 2084191"/>
              <a:gd name="connsiteX1222" fmla="*/ 1774055 w 2051041"/>
              <a:gd name="connsiteY1222" fmla="*/ 161985 h 2084191"/>
              <a:gd name="connsiteX1223" fmla="*/ 1780041 w 2051041"/>
              <a:gd name="connsiteY1223" fmla="*/ 162529 h 2084191"/>
              <a:gd name="connsiteX1224" fmla="*/ 1811059 w 2051041"/>
              <a:gd name="connsiteY1224" fmla="*/ 157632 h 2084191"/>
              <a:gd name="connsiteX1225" fmla="*/ 1829561 w 2051041"/>
              <a:gd name="connsiteY1225" fmla="*/ 161985 h 2084191"/>
              <a:gd name="connsiteX1226" fmla="*/ 1836635 w 2051041"/>
              <a:gd name="connsiteY1226" fmla="*/ 161985 h 2084191"/>
              <a:gd name="connsiteX1227" fmla="*/ 1833914 w 2051041"/>
              <a:gd name="connsiteY1227" fmla="*/ 157088 h 2084191"/>
              <a:gd name="connsiteX1228" fmla="*/ 1834458 w 2051041"/>
              <a:gd name="connsiteY1228" fmla="*/ 104303 h 2084191"/>
              <a:gd name="connsiteX1229" fmla="*/ 1835547 w 2051041"/>
              <a:gd name="connsiteY1229" fmla="*/ 99405 h 2084191"/>
              <a:gd name="connsiteX1230" fmla="*/ 1831193 w 2051041"/>
              <a:gd name="connsiteY1230" fmla="*/ 101038 h 2084191"/>
              <a:gd name="connsiteX1231" fmla="*/ 1780041 w 2051041"/>
              <a:gd name="connsiteY1231" fmla="*/ 101582 h 2084191"/>
              <a:gd name="connsiteX1232" fmla="*/ 1773511 w 2051041"/>
              <a:gd name="connsiteY1232" fmla="*/ 99405 h 2084191"/>
              <a:gd name="connsiteX1233" fmla="*/ 417424 w 2051041"/>
              <a:gd name="connsiteY1233" fmla="*/ 97950 h 2084191"/>
              <a:gd name="connsiteX1234" fmla="*/ 445721 w 2051041"/>
              <a:gd name="connsiteY1234" fmla="*/ 126247 h 2084191"/>
              <a:gd name="connsiteX1235" fmla="*/ 417424 w 2051041"/>
              <a:gd name="connsiteY1235" fmla="*/ 153456 h 2084191"/>
              <a:gd name="connsiteX1236" fmla="*/ 390215 w 2051041"/>
              <a:gd name="connsiteY1236" fmla="*/ 125159 h 2084191"/>
              <a:gd name="connsiteX1237" fmla="*/ 417424 w 2051041"/>
              <a:gd name="connsiteY1237" fmla="*/ 97950 h 2084191"/>
              <a:gd name="connsiteX1238" fmla="*/ 580677 w 2051041"/>
              <a:gd name="connsiteY1238" fmla="*/ 92508 h 2084191"/>
              <a:gd name="connsiteX1239" fmla="*/ 614960 w 2051041"/>
              <a:gd name="connsiteY1239" fmla="*/ 125159 h 2084191"/>
              <a:gd name="connsiteX1240" fmla="*/ 581766 w 2051041"/>
              <a:gd name="connsiteY1240" fmla="*/ 158353 h 2084191"/>
              <a:gd name="connsiteX1241" fmla="*/ 548571 w 2051041"/>
              <a:gd name="connsiteY1241" fmla="*/ 125703 h 2084191"/>
              <a:gd name="connsiteX1242" fmla="*/ 580677 w 2051041"/>
              <a:gd name="connsiteY1242" fmla="*/ 92508 h 2084191"/>
              <a:gd name="connsiteX1243" fmla="*/ 745019 w 2051041"/>
              <a:gd name="connsiteY1243" fmla="*/ 88154 h 2084191"/>
              <a:gd name="connsiteX1244" fmla="*/ 782567 w 2051041"/>
              <a:gd name="connsiteY1244" fmla="*/ 126791 h 2084191"/>
              <a:gd name="connsiteX1245" fmla="*/ 743930 w 2051041"/>
              <a:gd name="connsiteY1245" fmla="*/ 164339 h 2084191"/>
              <a:gd name="connsiteX1246" fmla="*/ 706382 w 2051041"/>
              <a:gd name="connsiteY1246" fmla="*/ 125702 h 2084191"/>
              <a:gd name="connsiteX1247" fmla="*/ 745019 w 2051041"/>
              <a:gd name="connsiteY1247" fmla="*/ 88154 h 2084191"/>
              <a:gd name="connsiteX1248" fmla="*/ 1685898 w 2051041"/>
              <a:gd name="connsiteY1248" fmla="*/ 84712 h 2084191"/>
              <a:gd name="connsiteX1249" fmla="*/ 1685681 w 2051041"/>
              <a:gd name="connsiteY1249" fmla="*/ 85147 h 2084191"/>
              <a:gd name="connsiteX1250" fmla="*/ 1685354 w 2051041"/>
              <a:gd name="connsiteY1250" fmla="*/ 85256 h 2084191"/>
              <a:gd name="connsiteX1251" fmla="*/ 1685898 w 2051041"/>
              <a:gd name="connsiteY1251" fmla="*/ 84712 h 2084191"/>
              <a:gd name="connsiteX1252" fmla="*/ 907183 w 2051041"/>
              <a:gd name="connsiteY1252" fmla="*/ 84345 h 2084191"/>
              <a:gd name="connsiteX1253" fmla="*/ 934935 w 2051041"/>
              <a:gd name="connsiteY1253" fmla="*/ 95228 h 2084191"/>
              <a:gd name="connsiteX1254" fmla="*/ 949628 w 2051041"/>
              <a:gd name="connsiteY1254" fmla="*/ 125158 h 2084191"/>
              <a:gd name="connsiteX1255" fmla="*/ 908271 w 2051041"/>
              <a:gd name="connsiteY1255" fmla="*/ 167060 h 2084191"/>
              <a:gd name="connsiteX1256" fmla="*/ 866369 w 2051041"/>
              <a:gd name="connsiteY1256" fmla="*/ 125702 h 2084191"/>
              <a:gd name="connsiteX1257" fmla="*/ 907183 w 2051041"/>
              <a:gd name="connsiteY1257" fmla="*/ 84345 h 2084191"/>
              <a:gd name="connsiteX1258" fmla="*/ 1070979 w 2051041"/>
              <a:gd name="connsiteY1258" fmla="*/ 82169 h 2084191"/>
              <a:gd name="connsiteX1259" fmla="*/ 1115602 w 2051041"/>
              <a:gd name="connsiteY1259" fmla="*/ 126247 h 2084191"/>
              <a:gd name="connsiteX1260" fmla="*/ 1071524 w 2051041"/>
              <a:gd name="connsiteY1260" fmla="*/ 170325 h 2084191"/>
              <a:gd name="connsiteX1261" fmla="*/ 1026357 w 2051041"/>
              <a:gd name="connsiteY1261" fmla="*/ 125703 h 2084191"/>
              <a:gd name="connsiteX1262" fmla="*/ 1070979 w 2051041"/>
              <a:gd name="connsiteY1262" fmla="*/ 82169 h 2084191"/>
              <a:gd name="connsiteX1263" fmla="*/ 1684811 w 2051041"/>
              <a:gd name="connsiteY1263" fmla="*/ 82168 h 2084191"/>
              <a:gd name="connsiteX1264" fmla="*/ 1684266 w 2051041"/>
              <a:gd name="connsiteY1264" fmla="*/ 82713 h 2084191"/>
              <a:gd name="connsiteX1265" fmla="*/ 1684469 w 2051041"/>
              <a:gd name="connsiteY1265" fmla="*/ 82365 h 2084191"/>
              <a:gd name="connsiteX1266" fmla="*/ 1234777 w 2051041"/>
              <a:gd name="connsiteY1266" fmla="*/ 78360 h 2084191"/>
              <a:gd name="connsiteX1267" fmla="*/ 1282664 w 2051041"/>
              <a:gd name="connsiteY1267" fmla="*/ 126791 h 2084191"/>
              <a:gd name="connsiteX1268" fmla="*/ 1234232 w 2051041"/>
              <a:gd name="connsiteY1268" fmla="*/ 174135 h 2084191"/>
              <a:gd name="connsiteX1269" fmla="*/ 1186889 w 2051041"/>
              <a:gd name="connsiteY1269" fmla="*/ 126791 h 2084191"/>
              <a:gd name="connsiteX1270" fmla="*/ 1234777 w 2051041"/>
              <a:gd name="connsiteY1270" fmla="*/ 78360 h 2084191"/>
              <a:gd name="connsiteX1271" fmla="*/ 1398574 w 2051041"/>
              <a:gd name="connsiteY1271" fmla="*/ 76182 h 2084191"/>
              <a:gd name="connsiteX1272" fmla="*/ 1448094 w 2051041"/>
              <a:gd name="connsiteY1272" fmla="*/ 127335 h 2084191"/>
              <a:gd name="connsiteX1273" fmla="*/ 1396941 w 2051041"/>
              <a:gd name="connsiteY1273" fmla="*/ 175766 h 2084191"/>
              <a:gd name="connsiteX1274" fmla="*/ 1347421 w 2051041"/>
              <a:gd name="connsiteY1274" fmla="*/ 125702 h 2084191"/>
              <a:gd name="connsiteX1275" fmla="*/ 1398574 w 2051041"/>
              <a:gd name="connsiteY1275" fmla="*/ 76182 h 2084191"/>
              <a:gd name="connsiteX1276" fmla="*/ 1561282 w 2051041"/>
              <a:gd name="connsiteY1276" fmla="*/ 72373 h 2084191"/>
              <a:gd name="connsiteX1277" fmla="*/ 1614611 w 2051041"/>
              <a:gd name="connsiteY1277" fmla="*/ 126247 h 2084191"/>
              <a:gd name="connsiteX1278" fmla="*/ 1560738 w 2051041"/>
              <a:gd name="connsiteY1278" fmla="*/ 179576 h 2084191"/>
              <a:gd name="connsiteX1279" fmla="*/ 1507409 w 2051041"/>
              <a:gd name="connsiteY1279" fmla="*/ 126247 h 2084191"/>
              <a:gd name="connsiteX1280" fmla="*/ 1561282 w 2051041"/>
              <a:gd name="connsiteY1280" fmla="*/ 72373 h 2084191"/>
              <a:gd name="connsiteX1281" fmla="*/ 10381 w 2051041"/>
              <a:gd name="connsiteY1281" fmla="*/ 33737 h 2084191"/>
              <a:gd name="connsiteX1282" fmla="*/ 20720 w 2051041"/>
              <a:gd name="connsiteY1282" fmla="*/ 45165 h 2084191"/>
              <a:gd name="connsiteX1283" fmla="*/ 9292 w 2051041"/>
              <a:gd name="connsiteY1283" fmla="*/ 54960 h 2084191"/>
              <a:gd name="connsiteX1284" fmla="*/ 41 w 2051041"/>
              <a:gd name="connsiteY1284" fmla="*/ 44621 h 2084191"/>
              <a:gd name="connsiteX1285" fmla="*/ 10381 w 2051041"/>
              <a:gd name="connsiteY1285" fmla="*/ 33737 h 2084191"/>
              <a:gd name="connsiteX1286" fmla="*/ 172546 w 2051041"/>
              <a:gd name="connsiteY1286" fmla="*/ 23942 h 2084191"/>
              <a:gd name="connsiteX1287" fmla="*/ 193224 w 2051041"/>
              <a:gd name="connsiteY1287" fmla="*/ 44621 h 2084191"/>
              <a:gd name="connsiteX1288" fmla="*/ 173090 w 2051041"/>
              <a:gd name="connsiteY1288" fmla="*/ 64755 h 2084191"/>
              <a:gd name="connsiteX1289" fmla="*/ 152411 w 2051041"/>
              <a:gd name="connsiteY1289" fmla="*/ 44621 h 2084191"/>
              <a:gd name="connsiteX1290" fmla="*/ 172546 w 2051041"/>
              <a:gd name="connsiteY1290" fmla="*/ 23942 h 2084191"/>
              <a:gd name="connsiteX1291" fmla="*/ 1861123 w 2051041"/>
              <a:gd name="connsiteY1291" fmla="*/ 22132 h 2084191"/>
              <a:gd name="connsiteX1292" fmla="*/ 1861123 w 2051041"/>
              <a:gd name="connsiteY1292" fmla="*/ 35737 h 2084191"/>
              <a:gd name="connsiteX1293" fmla="*/ 1861123 w 2051041"/>
              <a:gd name="connsiteY1293" fmla="*/ 61313 h 2084191"/>
              <a:gd name="connsiteX1294" fmla="*/ 1858946 w 2051041"/>
              <a:gd name="connsiteY1294" fmla="*/ 72740 h 2084191"/>
              <a:gd name="connsiteX1295" fmla="*/ 1866021 w 2051041"/>
              <a:gd name="connsiteY1295" fmla="*/ 76550 h 2084191"/>
              <a:gd name="connsiteX1296" fmla="*/ 1873639 w 2051041"/>
              <a:gd name="connsiteY1296" fmla="*/ 74917 h 2084191"/>
              <a:gd name="connsiteX1297" fmla="*/ 1900304 w 2051041"/>
              <a:gd name="connsiteY1297" fmla="*/ 74373 h 2084191"/>
              <a:gd name="connsiteX1298" fmla="*/ 1907922 w 2051041"/>
              <a:gd name="connsiteY1298" fmla="*/ 76006 h 2084191"/>
              <a:gd name="connsiteX1299" fmla="*/ 1912820 w 2051041"/>
              <a:gd name="connsiteY1299" fmla="*/ 70020 h 2084191"/>
              <a:gd name="connsiteX1300" fmla="*/ 1912820 w 2051041"/>
              <a:gd name="connsiteY1300" fmla="*/ 27030 h 2084191"/>
              <a:gd name="connsiteX1301" fmla="*/ 1908466 w 2051041"/>
              <a:gd name="connsiteY1301" fmla="*/ 22132 h 2084191"/>
              <a:gd name="connsiteX1302" fmla="*/ 1902480 w 2051041"/>
              <a:gd name="connsiteY1302" fmla="*/ 24309 h 2084191"/>
              <a:gd name="connsiteX1303" fmla="*/ 1873095 w 2051041"/>
              <a:gd name="connsiteY1303" fmla="*/ 24309 h 2084191"/>
              <a:gd name="connsiteX1304" fmla="*/ 1861123 w 2051041"/>
              <a:gd name="connsiteY1304" fmla="*/ 22132 h 2084191"/>
              <a:gd name="connsiteX1305" fmla="*/ 336886 w 2051041"/>
              <a:gd name="connsiteY1305" fmla="*/ 17412 h 2084191"/>
              <a:gd name="connsiteX1306" fmla="*/ 363007 w 2051041"/>
              <a:gd name="connsiteY1306" fmla="*/ 44077 h 2084191"/>
              <a:gd name="connsiteX1307" fmla="*/ 337431 w 2051041"/>
              <a:gd name="connsiteY1307" fmla="*/ 71285 h 2084191"/>
              <a:gd name="connsiteX1308" fmla="*/ 310222 w 2051041"/>
              <a:gd name="connsiteY1308" fmla="*/ 45165 h 2084191"/>
              <a:gd name="connsiteX1309" fmla="*/ 336886 w 2051041"/>
              <a:gd name="connsiteY1309" fmla="*/ 17412 h 2084191"/>
              <a:gd name="connsiteX1310" fmla="*/ 498507 w 2051041"/>
              <a:gd name="connsiteY1310" fmla="*/ 13059 h 2084191"/>
              <a:gd name="connsiteX1311" fmla="*/ 531702 w 2051041"/>
              <a:gd name="connsiteY1311" fmla="*/ 44621 h 2084191"/>
              <a:gd name="connsiteX1312" fmla="*/ 499595 w 2051041"/>
              <a:gd name="connsiteY1312" fmla="*/ 76727 h 2084191"/>
              <a:gd name="connsiteX1313" fmla="*/ 467489 w 2051041"/>
              <a:gd name="connsiteY1313" fmla="*/ 45165 h 2084191"/>
              <a:gd name="connsiteX1314" fmla="*/ 498507 w 2051041"/>
              <a:gd name="connsiteY1314" fmla="*/ 13059 h 2084191"/>
              <a:gd name="connsiteX1315" fmla="*/ 662303 w 2051041"/>
              <a:gd name="connsiteY1315" fmla="*/ 7616 h 2084191"/>
              <a:gd name="connsiteX1316" fmla="*/ 698763 w 2051041"/>
              <a:gd name="connsiteY1316" fmla="*/ 44076 h 2084191"/>
              <a:gd name="connsiteX1317" fmla="*/ 662303 w 2051041"/>
              <a:gd name="connsiteY1317" fmla="*/ 81080 h 2084191"/>
              <a:gd name="connsiteX1318" fmla="*/ 626932 w 2051041"/>
              <a:gd name="connsiteY1318" fmla="*/ 44076 h 2084191"/>
              <a:gd name="connsiteX1319" fmla="*/ 662303 w 2051041"/>
              <a:gd name="connsiteY1319" fmla="*/ 7616 h 2084191"/>
              <a:gd name="connsiteX1320" fmla="*/ 825557 w 2051041"/>
              <a:gd name="connsiteY1320" fmla="*/ 5440 h 2084191"/>
              <a:gd name="connsiteX1321" fmla="*/ 865281 w 2051041"/>
              <a:gd name="connsiteY1321" fmla="*/ 44621 h 2084191"/>
              <a:gd name="connsiteX1322" fmla="*/ 826101 w 2051041"/>
              <a:gd name="connsiteY1322" fmla="*/ 83257 h 2084191"/>
              <a:gd name="connsiteX1323" fmla="*/ 786920 w 2051041"/>
              <a:gd name="connsiteY1323" fmla="*/ 44621 h 2084191"/>
              <a:gd name="connsiteX1324" fmla="*/ 825557 w 2051041"/>
              <a:gd name="connsiteY1324" fmla="*/ 5440 h 2084191"/>
              <a:gd name="connsiteX1325" fmla="*/ 989353 w 2051041"/>
              <a:gd name="connsiteY1325" fmla="*/ 1086 h 2084191"/>
              <a:gd name="connsiteX1326" fmla="*/ 1032343 w 2051041"/>
              <a:gd name="connsiteY1326" fmla="*/ 43532 h 2084191"/>
              <a:gd name="connsiteX1327" fmla="*/ 989897 w 2051041"/>
              <a:gd name="connsiteY1327" fmla="*/ 87610 h 2084191"/>
              <a:gd name="connsiteX1328" fmla="*/ 945819 w 2051041"/>
              <a:gd name="connsiteY1328" fmla="*/ 44620 h 2084191"/>
              <a:gd name="connsiteX1329" fmla="*/ 989353 w 2051041"/>
              <a:gd name="connsiteY1329" fmla="*/ 1086 h 2084191"/>
              <a:gd name="connsiteX1330" fmla="*/ 1614056 w 2051041"/>
              <a:gd name="connsiteY1330" fmla="*/ 0 h 2084191"/>
              <a:gd name="connsiteX1331" fmla="*/ 1675529 w 2051041"/>
              <a:gd name="connsiteY1331" fmla="*/ 0 h 2084191"/>
              <a:gd name="connsiteX1332" fmla="*/ 1682905 w 2051041"/>
              <a:gd name="connsiteY1332" fmla="*/ 4720 h 2084191"/>
              <a:gd name="connsiteX1333" fmla="*/ 1933639 w 2051041"/>
              <a:gd name="connsiteY1333" fmla="*/ 4720 h 2084191"/>
              <a:gd name="connsiteX1334" fmla="*/ 2016655 w 2051041"/>
              <a:gd name="connsiteY1334" fmla="*/ 39107 h 2084191"/>
              <a:gd name="connsiteX1335" fmla="*/ 2028934 w 2051041"/>
              <a:gd name="connsiteY1335" fmla="*/ 57318 h 2084191"/>
              <a:gd name="connsiteX1336" fmla="*/ 2026008 w 2051041"/>
              <a:gd name="connsiteY1336" fmla="*/ 71108 h 2084191"/>
              <a:gd name="connsiteX1337" fmla="*/ 2030906 w 2051041"/>
              <a:gd name="connsiteY1337" fmla="*/ 75461 h 2084191"/>
              <a:gd name="connsiteX1338" fmla="*/ 2039929 w 2051041"/>
              <a:gd name="connsiteY1338" fmla="*/ 73627 h 2084191"/>
              <a:gd name="connsiteX1339" fmla="*/ 2041815 w 2051041"/>
              <a:gd name="connsiteY1339" fmla="*/ 76424 h 2084191"/>
              <a:gd name="connsiteX1340" fmla="*/ 2051041 w 2051041"/>
              <a:gd name="connsiteY1340" fmla="*/ 122122 h 2084191"/>
              <a:gd name="connsiteX1341" fmla="*/ 2051041 w 2051041"/>
              <a:gd name="connsiteY1341" fmla="*/ 186473 h 2084191"/>
              <a:gd name="connsiteX1342" fmla="*/ 2029818 w 2051041"/>
              <a:gd name="connsiteY1342" fmla="*/ 186473 h 2084191"/>
              <a:gd name="connsiteX1343" fmla="*/ 2023287 w 2051041"/>
              <a:gd name="connsiteY1343" fmla="*/ 192459 h 2084191"/>
              <a:gd name="connsiteX1344" fmla="*/ 2023832 w 2051041"/>
              <a:gd name="connsiteY1344" fmla="*/ 196268 h 2084191"/>
              <a:gd name="connsiteX1345" fmla="*/ 2019478 w 2051041"/>
              <a:gd name="connsiteY1345" fmla="*/ 239258 h 2084191"/>
              <a:gd name="connsiteX1346" fmla="*/ 2020022 w 2051041"/>
              <a:gd name="connsiteY1346" fmla="*/ 242523 h 2084191"/>
              <a:gd name="connsiteX1347" fmla="*/ 2023287 w 2051041"/>
              <a:gd name="connsiteY1347" fmla="*/ 243067 h 2084191"/>
              <a:gd name="connsiteX1348" fmla="*/ 2050224 w 2051041"/>
              <a:gd name="connsiteY1348" fmla="*/ 237150 h 2084191"/>
              <a:gd name="connsiteX1349" fmla="*/ 2051041 w 2051041"/>
              <a:gd name="connsiteY1349" fmla="*/ 237329 h 2084191"/>
              <a:gd name="connsiteX1350" fmla="*/ 2051041 w 2051041"/>
              <a:gd name="connsiteY1350" fmla="*/ 348996 h 2084191"/>
              <a:gd name="connsiteX1351" fmla="*/ 2036552 w 2051041"/>
              <a:gd name="connsiteY1351" fmla="*/ 347754 h 2084191"/>
              <a:gd name="connsiteX1352" fmla="*/ 2021111 w 2051041"/>
              <a:gd name="connsiteY1352" fmla="*/ 341019 h 2084191"/>
              <a:gd name="connsiteX1353" fmla="*/ 2016757 w 2051041"/>
              <a:gd name="connsiteY1353" fmla="*/ 338842 h 2084191"/>
              <a:gd name="connsiteX1354" fmla="*/ 2017301 w 2051041"/>
              <a:gd name="connsiteY1354" fmla="*/ 344284 h 2084191"/>
              <a:gd name="connsiteX1355" fmla="*/ 2025464 w 2051041"/>
              <a:gd name="connsiteY1355" fmla="*/ 376391 h 2084191"/>
              <a:gd name="connsiteX1356" fmla="*/ 1994446 w 2051041"/>
              <a:gd name="connsiteY1356" fmla="*/ 424278 h 2084191"/>
              <a:gd name="connsiteX1357" fmla="*/ 1933498 w 2051041"/>
              <a:gd name="connsiteY1357" fmla="*/ 416115 h 2084191"/>
              <a:gd name="connsiteX1358" fmla="*/ 1920438 w 2051041"/>
              <a:gd name="connsiteY1358" fmla="*/ 352447 h 2084191"/>
              <a:gd name="connsiteX1359" fmla="*/ 1925336 w 2051041"/>
              <a:gd name="connsiteY1359" fmla="*/ 338298 h 2084191"/>
              <a:gd name="connsiteX1360" fmla="*/ 1911731 w 2051041"/>
              <a:gd name="connsiteY1360" fmla="*/ 343196 h 2084191"/>
              <a:gd name="connsiteX1361" fmla="*/ 1898671 w 2051041"/>
              <a:gd name="connsiteY1361" fmla="*/ 347005 h 2084191"/>
              <a:gd name="connsiteX1362" fmla="*/ 1854593 w 2051041"/>
              <a:gd name="connsiteY1362" fmla="*/ 336666 h 2084191"/>
              <a:gd name="connsiteX1363" fmla="*/ 1847690 w 2051041"/>
              <a:gd name="connsiteY1363" fmla="*/ 333480 h 2084191"/>
              <a:gd name="connsiteX1364" fmla="*/ 1852961 w 2051041"/>
              <a:gd name="connsiteY1364" fmla="*/ 344461 h 2084191"/>
              <a:gd name="connsiteX1365" fmla="*/ 1826840 w 2051041"/>
              <a:gd name="connsiteY1365" fmla="*/ 420646 h 2084191"/>
              <a:gd name="connsiteX1366" fmla="*/ 1765893 w 2051041"/>
              <a:gd name="connsiteY1366" fmla="*/ 408130 h 2084191"/>
              <a:gd name="connsiteX1367" fmla="*/ 1759362 w 2051041"/>
              <a:gd name="connsiteY1367" fmla="*/ 342829 h 2084191"/>
              <a:gd name="connsiteX1368" fmla="*/ 1815991 w 2051041"/>
              <a:gd name="connsiteY1368" fmla="*/ 317193 h 2084191"/>
              <a:gd name="connsiteX1369" fmla="*/ 1834459 w 2051041"/>
              <a:gd name="connsiteY1369" fmla="*/ 325415 h 2084191"/>
              <a:gd name="connsiteX1370" fmla="*/ 1845023 w 2051041"/>
              <a:gd name="connsiteY1370" fmla="*/ 330169 h 2084191"/>
              <a:gd name="connsiteX1371" fmla="*/ 1840444 w 2051041"/>
              <a:gd name="connsiteY1371" fmla="*/ 321429 h 2084191"/>
              <a:gd name="connsiteX1372" fmla="*/ 1834458 w 2051041"/>
              <a:gd name="connsiteY1372" fmla="*/ 275174 h 2084191"/>
              <a:gd name="connsiteX1373" fmla="*/ 1840988 w 2051041"/>
              <a:gd name="connsiteY1373" fmla="*/ 259937 h 2084191"/>
              <a:gd name="connsiteX1374" fmla="*/ 1842077 w 2051041"/>
              <a:gd name="connsiteY1374" fmla="*/ 255584 h 2084191"/>
              <a:gd name="connsiteX1375" fmla="*/ 1837723 w 2051041"/>
              <a:gd name="connsiteY1375" fmla="*/ 257216 h 2084191"/>
              <a:gd name="connsiteX1376" fmla="*/ 1817589 w 2051041"/>
              <a:gd name="connsiteY1376" fmla="*/ 264834 h 2084191"/>
              <a:gd name="connsiteX1377" fmla="*/ 1768069 w 2051041"/>
              <a:gd name="connsiteY1377" fmla="*/ 251774 h 2084191"/>
              <a:gd name="connsiteX1378" fmla="*/ 1764740 w 2051041"/>
              <a:gd name="connsiteY1378" fmla="*/ 250110 h 2084191"/>
              <a:gd name="connsiteX1379" fmla="*/ 1773510 w 2051041"/>
              <a:gd name="connsiteY1379" fmla="*/ 267189 h 2084191"/>
              <a:gd name="connsiteX1380" fmla="*/ 1750655 w 2051041"/>
              <a:gd name="connsiteY1380" fmla="*/ 336843 h 2084191"/>
              <a:gd name="connsiteX1381" fmla="*/ 1673926 w 2051041"/>
              <a:gd name="connsiteY1381" fmla="*/ 310723 h 2084191"/>
              <a:gd name="connsiteX1382" fmla="*/ 1681545 w 2051041"/>
              <a:gd name="connsiteY1382" fmla="*/ 254673 h 2084191"/>
              <a:gd name="connsiteX1383" fmla="*/ 1733786 w 2051041"/>
              <a:gd name="connsiteY1383" fmla="*/ 235083 h 2084191"/>
              <a:gd name="connsiteX1384" fmla="*/ 1751743 w 2051041"/>
              <a:gd name="connsiteY1384" fmla="*/ 242157 h 2084191"/>
              <a:gd name="connsiteX1385" fmla="*/ 1762506 w 2051041"/>
              <a:gd name="connsiteY1385" fmla="*/ 246769 h 2084191"/>
              <a:gd name="connsiteX1386" fmla="*/ 1757185 w 2051041"/>
              <a:gd name="connsiteY1386" fmla="*/ 236537 h 2084191"/>
              <a:gd name="connsiteX1387" fmla="*/ 1756097 w 2051041"/>
              <a:gd name="connsiteY1387" fmla="*/ 185929 h 2084191"/>
              <a:gd name="connsiteX1388" fmla="*/ 1757185 w 2051041"/>
              <a:gd name="connsiteY1388" fmla="*/ 177766 h 2084191"/>
              <a:gd name="connsiteX1389" fmla="*/ 1749023 w 2051041"/>
              <a:gd name="connsiteY1389" fmla="*/ 178311 h 2084191"/>
              <a:gd name="connsiteX1390" fmla="*/ 1676103 w 2051041"/>
              <a:gd name="connsiteY1390" fmla="*/ 154911 h 2084191"/>
              <a:gd name="connsiteX1391" fmla="*/ 1681001 w 2051041"/>
              <a:gd name="connsiteY1391" fmla="*/ 94507 h 2084191"/>
              <a:gd name="connsiteX1392" fmla="*/ 1685681 w 2051041"/>
              <a:gd name="connsiteY1392" fmla="*/ 85147 h 2084191"/>
              <a:gd name="connsiteX1393" fmla="*/ 1693517 w 2051041"/>
              <a:gd name="connsiteY1393" fmla="*/ 82536 h 2084191"/>
              <a:gd name="connsiteX1394" fmla="*/ 1747934 w 2051041"/>
              <a:gd name="connsiteY1394" fmla="*/ 77638 h 2084191"/>
              <a:gd name="connsiteX1395" fmla="*/ 1756641 w 2051041"/>
              <a:gd name="connsiteY1395" fmla="*/ 79271 h 2084191"/>
              <a:gd name="connsiteX1396" fmla="*/ 1754464 w 2051041"/>
              <a:gd name="connsiteY1396" fmla="*/ 71652 h 2084191"/>
              <a:gd name="connsiteX1397" fmla="*/ 1752832 w 2051041"/>
              <a:gd name="connsiteY1397" fmla="*/ 68387 h 2084191"/>
              <a:gd name="connsiteX1398" fmla="*/ 1756097 w 2051041"/>
              <a:gd name="connsiteY1398" fmla="*/ 20500 h 2084191"/>
              <a:gd name="connsiteX1399" fmla="*/ 1756641 w 2051041"/>
              <a:gd name="connsiteY1399" fmla="*/ 16146 h 2084191"/>
              <a:gd name="connsiteX1400" fmla="*/ 1751744 w 2051041"/>
              <a:gd name="connsiteY1400" fmla="*/ 15058 h 2084191"/>
              <a:gd name="connsiteX1401" fmla="*/ 1741404 w 2051041"/>
              <a:gd name="connsiteY1401" fmla="*/ 19955 h 2084191"/>
              <a:gd name="connsiteX1402" fmla="*/ 1691884 w 2051041"/>
              <a:gd name="connsiteY1402" fmla="*/ 11249 h 2084191"/>
              <a:gd name="connsiteX1403" fmla="*/ 1685645 w 2051041"/>
              <a:gd name="connsiteY1403" fmla="*/ 8369 h 2084191"/>
              <a:gd name="connsiteX1404" fmla="*/ 1688620 w 2051041"/>
              <a:gd name="connsiteY1404" fmla="*/ 14691 h 2084191"/>
              <a:gd name="connsiteX1405" fmla="*/ 1691885 w 2051041"/>
              <a:gd name="connsiteY1405" fmla="*/ 69652 h 2084191"/>
              <a:gd name="connsiteX1406" fmla="*/ 1684469 w 2051041"/>
              <a:gd name="connsiteY1406" fmla="*/ 82365 h 2084191"/>
              <a:gd name="connsiteX1407" fmla="*/ 1663044 w 2051041"/>
              <a:gd name="connsiteY1407" fmla="*/ 94684 h 2084191"/>
              <a:gd name="connsiteX1408" fmla="*/ 1626584 w 2051041"/>
              <a:gd name="connsiteY1408" fmla="*/ 96861 h 2084191"/>
              <a:gd name="connsiteX1409" fmla="*/ 1590124 w 2051041"/>
              <a:gd name="connsiteY1409" fmla="*/ 60401 h 2084191"/>
              <a:gd name="connsiteX1410" fmla="*/ 1591757 w 2051041"/>
              <a:gd name="connsiteY1410" fmla="*/ 25030 h 2084191"/>
              <a:gd name="connsiteX1411" fmla="*/ 1460066 w 2051041"/>
              <a:gd name="connsiteY1411" fmla="*/ 0 h 2084191"/>
              <a:gd name="connsiteX1412" fmla="*/ 1498513 w 2051041"/>
              <a:gd name="connsiteY1412" fmla="*/ 0 h 2084191"/>
              <a:gd name="connsiteX1413" fmla="*/ 1517204 w 2051041"/>
              <a:gd name="connsiteY1413" fmla="*/ 8092 h 2084191"/>
              <a:gd name="connsiteX1414" fmla="*/ 1531896 w 2051041"/>
              <a:gd name="connsiteY1414" fmla="*/ 45164 h 2084191"/>
              <a:gd name="connsiteX1415" fmla="*/ 1479111 w 2051041"/>
              <a:gd name="connsiteY1415" fmla="*/ 97949 h 2084191"/>
              <a:gd name="connsiteX1416" fmla="*/ 1426870 w 2051041"/>
              <a:gd name="connsiteY1416" fmla="*/ 45164 h 2084191"/>
              <a:gd name="connsiteX1417" fmla="*/ 1441631 w 2051041"/>
              <a:gd name="connsiteY1417" fmla="*/ 7684 h 2084191"/>
              <a:gd name="connsiteX1418" fmla="*/ 1296749 w 2051041"/>
              <a:gd name="connsiteY1418" fmla="*/ 0 h 2084191"/>
              <a:gd name="connsiteX1419" fmla="*/ 1335755 w 2051041"/>
              <a:gd name="connsiteY1419" fmla="*/ 0 h 2084191"/>
              <a:gd name="connsiteX1420" fmla="*/ 1350278 w 2051041"/>
              <a:gd name="connsiteY1420" fmla="*/ 10270 h 2084191"/>
              <a:gd name="connsiteX1421" fmla="*/ 1365923 w 2051041"/>
              <a:gd name="connsiteY1421" fmla="*/ 45165 h 2084191"/>
              <a:gd name="connsiteX1422" fmla="*/ 1315315 w 2051041"/>
              <a:gd name="connsiteY1422" fmla="*/ 93052 h 2084191"/>
              <a:gd name="connsiteX1423" fmla="*/ 1266339 w 2051041"/>
              <a:gd name="connsiteY1423" fmla="*/ 44076 h 2084191"/>
              <a:gd name="connsiteX1424" fmla="*/ 1282732 w 2051041"/>
              <a:gd name="connsiteY1424" fmla="*/ 9317 h 2084191"/>
              <a:gd name="connsiteX1425" fmla="*/ 1148085 w 2051041"/>
              <a:gd name="connsiteY1425" fmla="*/ 0 h 2084191"/>
              <a:gd name="connsiteX1426" fmla="*/ 1161802 w 2051041"/>
              <a:gd name="connsiteY1426" fmla="*/ 0 h 2084191"/>
              <a:gd name="connsiteX1427" fmla="*/ 1169637 w 2051041"/>
              <a:gd name="connsiteY1427" fmla="*/ 1315 h 2084191"/>
              <a:gd name="connsiteX1428" fmla="*/ 1199405 w 2051041"/>
              <a:gd name="connsiteY1428" fmla="*/ 45164 h 2084191"/>
              <a:gd name="connsiteX1429" fmla="*/ 1151518 w 2051041"/>
              <a:gd name="connsiteY1429" fmla="*/ 91419 h 2084191"/>
              <a:gd name="connsiteX1430" fmla="*/ 1105807 w 2051041"/>
              <a:gd name="connsiteY1430" fmla="*/ 44620 h 2084191"/>
              <a:gd name="connsiteX1431" fmla="*/ 1119139 w 2051041"/>
              <a:gd name="connsiteY1431" fmla="*/ 11902 h 20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</a:cxnLst>
            <a:rect l="l" t="t" r="r" b="b"/>
            <a:pathLst>
              <a:path w="2051041" h="2084191">
                <a:moveTo>
                  <a:pt x="2051041" y="2080382"/>
                </a:moveTo>
                <a:lnTo>
                  <a:pt x="2051041" y="2083967"/>
                </a:lnTo>
                <a:lnTo>
                  <a:pt x="2047231" y="2084191"/>
                </a:lnTo>
                <a:cubicBezTo>
                  <a:pt x="2046687" y="2084191"/>
                  <a:pt x="2046143" y="2082559"/>
                  <a:pt x="2045599" y="2081470"/>
                </a:cubicBezTo>
                <a:close/>
                <a:moveTo>
                  <a:pt x="1478568" y="1997668"/>
                </a:moveTo>
                <a:cubicBezTo>
                  <a:pt x="1484010" y="1997668"/>
                  <a:pt x="1485642" y="2000933"/>
                  <a:pt x="1484554" y="2004743"/>
                </a:cubicBezTo>
                <a:cubicBezTo>
                  <a:pt x="1484010" y="2006919"/>
                  <a:pt x="1480745" y="2008551"/>
                  <a:pt x="1478568" y="2009096"/>
                </a:cubicBezTo>
                <a:cubicBezTo>
                  <a:pt x="1474759" y="2009640"/>
                  <a:pt x="1473126" y="2007463"/>
                  <a:pt x="1473126" y="2003654"/>
                </a:cubicBezTo>
                <a:cubicBezTo>
                  <a:pt x="1473126" y="1998756"/>
                  <a:pt x="1475303" y="1997124"/>
                  <a:pt x="1478568" y="1997668"/>
                </a:cubicBezTo>
                <a:close/>
                <a:moveTo>
                  <a:pt x="1641820" y="1993859"/>
                </a:moveTo>
                <a:cubicBezTo>
                  <a:pt x="1646718" y="1993314"/>
                  <a:pt x="1652160" y="1999300"/>
                  <a:pt x="1652160" y="2003654"/>
                </a:cubicBezTo>
                <a:cubicBezTo>
                  <a:pt x="1652160" y="2008551"/>
                  <a:pt x="1646718" y="2013449"/>
                  <a:pt x="1641820" y="2013449"/>
                </a:cubicBezTo>
                <a:cubicBezTo>
                  <a:pt x="1636923" y="2013449"/>
                  <a:pt x="1632025" y="2008007"/>
                  <a:pt x="1632025" y="2003654"/>
                </a:cubicBezTo>
                <a:cubicBezTo>
                  <a:pt x="1632025" y="1999300"/>
                  <a:pt x="1638011" y="1993859"/>
                  <a:pt x="1641820" y="1993859"/>
                </a:cubicBezTo>
                <a:close/>
                <a:moveTo>
                  <a:pt x="1969414" y="1992226"/>
                </a:moveTo>
                <a:cubicBezTo>
                  <a:pt x="1976488" y="1992226"/>
                  <a:pt x="1979753" y="1996035"/>
                  <a:pt x="1979753" y="2003654"/>
                </a:cubicBezTo>
                <a:cubicBezTo>
                  <a:pt x="1979753" y="2011272"/>
                  <a:pt x="1975944" y="2014537"/>
                  <a:pt x="1968325" y="2014537"/>
                </a:cubicBezTo>
                <a:cubicBezTo>
                  <a:pt x="1960707" y="2014537"/>
                  <a:pt x="1957442" y="2010728"/>
                  <a:pt x="1957986" y="2003110"/>
                </a:cubicBezTo>
                <a:cubicBezTo>
                  <a:pt x="1957986" y="1994947"/>
                  <a:pt x="1961251" y="1992226"/>
                  <a:pt x="1969414" y="1992226"/>
                </a:cubicBezTo>
                <a:close/>
                <a:moveTo>
                  <a:pt x="1805073" y="1992226"/>
                </a:moveTo>
                <a:cubicBezTo>
                  <a:pt x="1811058" y="1992226"/>
                  <a:pt x="1815956" y="1996035"/>
                  <a:pt x="1815956" y="2002565"/>
                </a:cubicBezTo>
                <a:cubicBezTo>
                  <a:pt x="1816500" y="2009096"/>
                  <a:pt x="1812147" y="2014537"/>
                  <a:pt x="1805073" y="2014537"/>
                </a:cubicBezTo>
                <a:cubicBezTo>
                  <a:pt x="1799087" y="2014537"/>
                  <a:pt x="1794189" y="2010184"/>
                  <a:pt x="1794189" y="2004198"/>
                </a:cubicBezTo>
                <a:cubicBezTo>
                  <a:pt x="1794189" y="1997668"/>
                  <a:pt x="1799087" y="1992770"/>
                  <a:pt x="1805073" y="1992226"/>
                </a:cubicBezTo>
                <a:close/>
                <a:moveTo>
                  <a:pt x="1234233" y="1916042"/>
                </a:moveTo>
                <a:cubicBezTo>
                  <a:pt x="1238586" y="1915497"/>
                  <a:pt x="1240763" y="1917674"/>
                  <a:pt x="1240219" y="1923660"/>
                </a:cubicBezTo>
                <a:cubicBezTo>
                  <a:pt x="1239674" y="1924204"/>
                  <a:pt x="1237498" y="1926381"/>
                  <a:pt x="1236953" y="1926381"/>
                </a:cubicBezTo>
                <a:cubicBezTo>
                  <a:pt x="1234233" y="1924204"/>
                  <a:pt x="1231512" y="1921483"/>
                  <a:pt x="1229335" y="1918762"/>
                </a:cubicBezTo>
                <a:cubicBezTo>
                  <a:pt x="1230968" y="1917674"/>
                  <a:pt x="1232600" y="1916586"/>
                  <a:pt x="1234233" y="1916042"/>
                </a:cubicBezTo>
                <a:close/>
                <a:moveTo>
                  <a:pt x="1397486" y="1911144"/>
                </a:moveTo>
                <a:cubicBezTo>
                  <a:pt x="1402927" y="1911144"/>
                  <a:pt x="1408369" y="1916041"/>
                  <a:pt x="1408369" y="1921483"/>
                </a:cubicBezTo>
                <a:cubicBezTo>
                  <a:pt x="1408369" y="1926925"/>
                  <a:pt x="1404016" y="1931279"/>
                  <a:pt x="1399118" y="1931823"/>
                </a:cubicBezTo>
                <a:cubicBezTo>
                  <a:pt x="1392588" y="1932367"/>
                  <a:pt x="1387146" y="1928013"/>
                  <a:pt x="1387146" y="1922028"/>
                </a:cubicBezTo>
                <a:cubicBezTo>
                  <a:pt x="1386602" y="1916586"/>
                  <a:pt x="1391500" y="1911144"/>
                  <a:pt x="1397486" y="1911144"/>
                </a:cubicBezTo>
                <a:close/>
                <a:moveTo>
                  <a:pt x="1560194" y="1906790"/>
                </a:moveTo>
                <a:cubicBezTo>
                  <a:pt x="1566180" y="1906790"/>
                  <a:pt x="1574342" y="1914953"/>
                  <a:pt x="1574342" y="1921482"/>
                </a:cubicBezTo>
                <a:cubicBezTo>
                  <a:pt x="1574342" y="1928013"/>
                  <a:pt x="1566724" y="1936175"/>
                  <a:pt x="1560738" y="1935631"/>
                </a:cubicBezTo>
                <a:cubicBezTo>
                  <a:pt x="1554752" y="1935631"/>
                  <a:pt x="1547678" y="1928557"/>
                  <a:pt x="1547134" y="1922027"/>
                </a:cubicBezTo>
                <a:cubicBezTo>
                  <a:pt x="1546589" y="1915497"/>
                  <a:pt x="1554208" y="1907334"/>
                  <a:pt x="1560194" y="1906790"/>
                </a:cubicBezTo>
                <a:close/>
                <a:moveTo>
                  <a:pt x="2049952" y="1905702"/>
                </a:moveTo>
                <a:lnTo>
                  <a:pt x="2051041" y="1906027"/>
                </a:lnTo>
                <a:lnTo>
                  <a:pt x="2051041" y="1938133"/>
                </a:lnTo>
                <a:lnTo>
                  <a:pt x="2050496" y="1938353"/>
                </a:lnTo>
                <a:cubicBezTo>
                  <a:pt x="2039613" y="1937808"/>
                  <a:pt x="2034715" y="1933455"/>
                  <a:pt x="2034171" y="1922572"/>
                </a:cubicBezTo>
                <a:cubicBezTo>
                  <a:pt x="2034171" y="1911144"/>
                  <a:pt x="2039069" y="1905702"/>
                  <a:pt x="2049952" y="1905702"/>
                </a:cubicBezTo>
                <a:close/>
                <a:moveTo>
                  <a:pt x="1723447" y="1905702"/>
                </a:moveTo>
                <a:cubicBezTo>
                  <a:pt x="1730521" y="1905702"/>
                  <a:pt x="1739772" y="1914409"/>
                  <a:pt x="1739772" y="1920939"/>
                </a:cubicBezTo>
                <a:cubicBezTo>
                  <a:pt x="1740316" y="1929101"/>
                  <a:pt x="1732698" y="1936720"/>
                  <a:pt x="1724535" y="1937264"/>
                </a:cubicBezTo>
                <a:cubicBezTo>
                  <a:pt x="1716373" y="1937264"/>
                  <a:pt x="1708754" y="1930190"/>
                  <a:pt x="1708210" y="1922027"/>
                </a:cubicBezTo>
                <a:cubicBezTo>
                  <a:pt x="1708210" y="1914953"/>
                  <a:pt x="1716373" y="1905702"/>
                  <a:pt x="1723447" y="1905702"/>
                </a:cubicBezTo>
                <a:close/>
                <a:moveTo>
                  <a:pt x="1887787" y="1905158"/>
                </a:moveTo>
                <a:cubicBezTo>
                  <a:pt x="1898671" y="1905158"/>
                  <a:pt x="1904113" y="1911144"/>
                  <a:pt x="1904113" y="1922028"/>
                </a:cubicBezTo>
                <a:cubicBezTo>
                  <a:pt x="1904113" y="1932367"/>
                  <a:pt x="1898127" y="1937809"/>
                  <a:pt x="1886699" y="1937809"/>
                </a:cubicBezTo>
                <a:cubicBezTo>
                  <a:pt x="1876360" y="1937809"/>
                  <a:pt x="1870918" y="1931823"/>
                  <a:pt x="1870918" y="1921483"/>
                </a:cubicBezTo>
                <a:cubicBezTo>
                  <a:pt x="1870918" y="1910600"/>
                  <a:pt x="1876904" y="1904614"/>
                  <a:pt x="1887787" y="1905158"/>
                </a:cubicBezTo>
                <a:close/>
                <a:moveTo>
                  <a:pt x="1152606" y="1831693"/>
                </a:moveTo>
                <a:cubicBezTo>
                  <a:pt x="1155871" y="1832782"/>
                  <a:pt x="1160769" y="1836591"/>
                  <a:pt x="1161313" y="1839312"/>
                </a:cubicBezTo>
                <a:cubicBezTo>
                  <a:pt x="1160769" y="1843121"/>
                  <a:pt x="1156959" y="1846931"/>
                  <a:pt x="1153694" y="1852916"/>
                </a:cubicBezTo>
                <a:cubicBezTo>
                  <a:pt x="1149341" y="1847475"/>
                  <a:pt x="1146076" y="1844754"/>
                  <a:pt x="1144988" y="1841489"/>
                </a:cubicBezTo>
                <a:cubicBezTo>
                  <a:pt x="1143355" y="1837135"/>
                  <a:pt x="1148797" y="1830605"/>
                  <a:pt x="1152606" y="1831693"/>
                </a:cubicBezTo>
                <a:close/>
                <a:moveTo>
                  <a:pt x="1315315" y="1825708"/>
                </a:moveTo>
                <a:cubicBezTo>
                  <a:pt x="1321301" y="1825164"/>
                  <a:pt x="1331096" y="1834415"/>
                  <a:pt x="1330552" y="1840401"/>
                </a:cubicBezTo>
                <a:cubicBezTo>
                  <a:pt x="1330552" y="1845298"/>
                  <a:pt x="1321301" y="1854549"/>
                  <a:pt x="1316404" y="1854549"/>
                </a:cubicBezTo>
                <a:cubicBezTo>
                  <a:pt x="1310962" y="1855094"/>
                  <a:pt x="1302255" y="1846387"/>
                  <a:pt x="1301711" y="1840945"/>
                </a:cubicBezTo>
                <a:cubicBezTo>
                  <a:pt x="1301167" y="1834959"/>
                  <a:pt x="1309329" y="1826252"/>
                  <a:pt x="1315315" y="1825708"/>
                </a:cubicBezTo>
                <a:close/>
                <a:moveTo>
                  <a:pt x="1479656" y="1822987"/>
                </a:moveTo>
                <a:cubicBezTo>
                  <a:pt x="1489995" y="1823531"/>
                  <a:pt x="1495981" y="1830061"/>
                  <a:pt x="1495981" y="1840401"/>
                </a:cubicBezTo>
                <a:cubicBezTo>
                  <a:pt x="1495981" y="1851284"/>
                  <a:pt x="1490539" y="1856726"/>
                  <a:pt x="1478567" y="1856182"/>
                </a:cubicBezTo>
                <a:cubicBezTo>
                  <a:pt x="1467140" y="1856182"/>
                  <a:pt x="1462242" y="1850740"/>
                  <a:pt x="1462242" y="1839312"/>
                </a:cubicBezTo>
                <a:cubicBezTo>
                  <a:pt x="1462242" y="1828429"/>
                  <a:pt x="1468772" y="1822443"/>
                  <a:pt x="1479656" y="1822987"/>
                </a:cubicBezTo>
                <a:close/>
                <a:moveTo>
                  <a:pt x="1642365" y="1821355"/>
                </a:moveTo>
                <a:cubicBezTo>
                  <a:pt x="1653248" y="1821355"/>
                  <a:pt x="1661955" y="1829518"/>
                  <a:pt x="1660867" y="1840401"/>
                </a:cubicBezTo>
                <a:cubicBezTo>
                  <a:pt x="1659778" y="1853461"/>
                  <a:pt x="1653792" y="1857270"/>
                  <a:pt x="1642365" y="1857270"/>
                </a:cubicBezTo>
                <a:cubicBezTo>
                  <a:pt x="1630937" y="1857270"/>
                  <a:pt x="1624407" y="1850740"/>
                  <a:pt x="1624407" y="1839857"/>
                </a:cubicBezTo>
                <a:cubicBezTo>
                  <a:pt x="1624407" y="1828973"/>
                  <a:pt x="1632025" y="1821355"/>
                  <a:pt x="1642365" y="1821355"/>
                </a:cubicBezTo>
                <a:close/>
                <a:moveTo>
                  <a:pt x="1806162" y="1819723"/>
                </a:moveTo>
                <a:cubicBezTo>
                  <a:pt x="1816501" y="1819723"/>
                  <a:pt x="1827385" y="1831150"/>
                  <a:pt x="1826840" y="1840945"/>
                </a:cubicBezTo>
                <a:cubicBezTo>
                  <a:pt x="1826296" y="1850740"/>
                  <a:pt x="1813780" y="1862168"/>
                  <a:pt x="1804529" y="1861080"/>
                </a:cubicBezTo>
                <a:cubicBezTo>
                  <a:pt x="1795278" y="1860536"/>
                  <a:pt x="1783851" y="1847476"/>
                  <a:pt x="1784395" y="1839313"/>
                </a:cubicBezTo>
                <a:cubicBezTo>
                  <a:pt x="1784939" y="1828973"/>
                  <a:pt x="1796367" y="1819178"/>
                  <a:pt x="1806162" y="1819723"/>
                </a:cubicBezTo>
                <a:close/>
                <a:moveTo>
                  <a:pt x="1968870" y="1819178"/>
                </a:moveTo>
                <a:cubicBezTo>
                  <a:pt x="1980298" y="1819178"/>
                  <a:pt x="1990093" y="1828973"/>
                  <a:pt x="1990093" y="1840401"/>
                </a:cubicBezTo>
                <a:cubicBezTo>
                  <a:pt x="1990093" y="1851285"/>
                  <a:pt x="1980298" y="1861624"/>
                  <a:pt x="1968870" y="1861624"/>
                </a:cubicBezTo>
                <a:cubicBezTo>
                  <a:pt x="1957986" y="1861624"/>
                  <a:pt x="1947647" y="1851285"/>
                  <a:pt x="1947647" y="1840401"/>
                </a:cubicBezTo>
                <a:cubicBezTo>
                  <a:pt x="1947647" y="1828973"/>
                  <a:pt x="1957986" y="1819178"/>
                  <a:pt x="1968870" y="1819178"/>
                </a:cubicBezTo>
                <a:close/>
                <a:moveTo>
                  <a:pt x="1070436" y="1747347"/>
                </a:moveTo>
                <a:cubicBezTo>
                  <a:pt x="1078598" y="1747347"/>
                  <a:pt x="1081863" y="1750612"/>
                  <a:pt x="1081863" y="1758231"/>
                </a:cubicBezTo>
                <a:cubicBezTo>
                  <a:pt x="1081863" y="1766393"/>
                  <a:pt x="1078598" y="1769658"/>
                  <a:pt x="1070980" y="1769658"/>
                </a:cubicBezTo>
                <a:cubicBezTo>
                  <a:pt x="1063361" y="1769658"/>
                  <a:pt x="1060096" y="1766393"/>
                  <a:pt x="1059552" y="1758775"/>
                </a:cubicBezTo>
                <a:cubicBezTo>
                  <a:pt x="1059552" y="1751156"/>
                  <a:pt x="1062817" y="1747347"/>
                  <a:pt x="1070436" y="1747347"/>
                </a:cubicBezTo>
                <a:close/>
                <a:moveTo>
                  <a:pt x="1233688" y="1742449"/>
                </a:moveTo>
                <a:cubicBezTo>
                  <a:pt x="1242939" y="1741904"/>
                  <a:pt x="1250558" y="1750067"/>
                  <a:pt x="1250558" y="1758774"/>
                </a:cubicBezTo>
                <a:cubicBezTo>
                  <a:pt x="1250558" y="1767481"/>
                  <a:pt x="1242939" y="1775099"/>
                  <a:pt x="1233688" y="1775099"/>
                </a:cubicBezTo>
                <a:cubicBezTo>
                  <a:pt x="1224981" y="1775099"/>
                  <a:pt x="1218451" y="1768025"/>
                  <a:pt x="1217907" y="1759318"/>
                </a:cubicBezTo>
                <a:cubicBezTo>
                  <a:pt x="1217907" y="1750067"/>
                  <a:pt x="1224981" y="1742449"/>
                  <a:pt x="1233688" y="1742449"/>
                </a:cubicBezTo>
                <a:close/>
                <a:moveTo>
                  <a:pt x="1399662" y="1739728"/>
                </a:moveTo>
                <a:cubicBezTo>
                  <a:pt x="1410002" y="1740817"/>
                  <a:pt x="1418164" y="1750068"/>
                  <a:pt x="1417076" y="1760407"/>
                </a:cubicBezTo>
                <a:cubicBezTo>
                  <a:pt x="1415988" y="1769114"/>
                  <a:pt x="1404560" y="1779997"/>
                  <a:pt x="1396941" y="1779453"/>
                </a:cubicBezTo>
                <a:cubicBezTo>
                  <a:pt x="1388779" y="1778909"/>
                  <a:pt x="1376807" y="1765305"/>
                  <a:pt x="1377895" y="1757686"/>
                </a:cubicBezTo>
                <a:cubicBezTo>
                  <a:pt x="1379528" y="1746803"/>
                  <a:pt x="1389867" y="1738640"/>
                  <a:pt x="1399662" y="1739728"/>
                </a:cubicBezTo>
                <a:close/>
                <a:moveTo>
                  <a:pt x="1723991" y="1735919"/>
                </a:moveTo>
                <a:cubicBezTo>
                  <a:pt x="1738140" y="1735919"/>
                  <a:pt x="1746847" y="1744626"/>
                  <a:pt x="1746847" y="1758774"/>
                </a:cubicBezTo>
                <a:cubicBezTo>
                  <a:pt x="1746847" y="1772379"/>
                  <a:pt x="1738140" y="1781086"/>
                  <a:pt x="1723991" y="1781086"/>
                </a:cubicBezTo>
                <a:cubicBezTo>
                  <a:pt x="1709299" y="1781086"/>
                  <a:pt x="1701680" y="1773467"/>
                  <a:pt x="1701680" y="1758774"/>
                </a:cubicBezTo>
                <a:cubicBezTo>
                  <a:pt x="1701680" y="1744626"/>
                  <a:pt x="1709843" y="1735919"/>
                  <a:pt x="1723991" y="1735919"/>
                </a:cubicBezTo>
                <a:close/>
                <a:moveTo>
                  <a:pt x="1560194" y="1735919"/>
                </a:moveTo>
                <a:cubicBezTo>
                  <a:pt x="1572710" y="1736463"/>
                  <a:pt x="1582505" y="1746258"/>
                  <a:pt x="1582505" y="1758230"/>
                </a:cubicBezTo>
                <a:cubicBezTo>
                  <a:pt x="1582505" y="1770202"/>
                  <a:pt x="1572710" y="1779997"/>
                  <a:pt x="1560738" y="1779997"/>
                </a:cubicBezTo>
                <a:cubicBezTo>
                  <a:pt x="1549855" y="1779997"/>
                  <a:pt x="1538427" y="1769114"/>
                  <a:pt x="1538427" y="1758230"/>
                </a:cubicBezTo>
                <a:cubicBezTo>
                  <a:pt x="1538427" y="1746803"/>
                  <a:pt x="1548766" y="1735919"/>
                  <a:pt x="1560194" y="1735919"/>
                </a:cubicBezTo>
                <a:close/>
                <a:moveTo>
                  <a:pt x="2051041" y="1734831"/>
                </a:moveTo>
                <a:lnTo>
                  <a:pt x="2051041" y="1781438"/>
                </a:lnTo>
                <a:lnTo>
                  <a:pt x="2050496" y="1781630"/>
                </a:lnTo>
                <a:cubicBezTo>
                  <a:pt x="2033627" y="1782174"/>
                  <a:pt x="2027097" y="1772379"/>
                  <a:pt x="2027097" y="1758775"/>
                </a:cubicBezTo>
                <a:cubicBezTo>
                  <a:pt x="2027097" y="1744082"/>
                  <a:pt x="2033627" y="1734831"/>
                  <a:pt x="2051041" y="1734831"/>
                </a:cubicBezTo>
                <a:close/>
                <a:moveTo>
                  <a:pt x="1887788" y="1734831"/>
                </a:moveTo>
                <a:cubicBezTo>
                  <a:pt x="1902481" y="1735375"/>
                  <a:pt x="1910099" y="1742994"/>
                  <a:pt x="1910099" y="1758775"/>
                </a:cubicBezTo>
                <a:cubicBezTo>
                  <a:pt x="1910099" y="1771835"/>
                  <a:pt x="1903025" y="1782718"/>
                  <a:pt x="1886699" y="1781086"/>
                </a:cubicBezTo>
                <a:cubicBezTo>
                  <a:pt x="1872551" y="1782174"/>
                  <a:pt x="1863844" y="1770203"/>
                  <a:pt x="1863844" y="1757687"/>
                </a:cubicBezTo>
                <a:cubicBezTo>
                  <a:pt x="1863844" y="1742994"/>
                  <a:pt x="1874728" y="1734287"/>
                  <a:pt x="1887788" y="1734831"/>
                </a:cubicBezTo>
                <a:close/>
                <a:moveTo>
                  <a:pt x="826100" y="1671706"/>
                </a:moveTo>
                <a:cubicBezTo>
                  <a:pt x="830454" y="1670618"/>
                  <a:pt x="832086" y="1673338"/>
                  <a:pt x="832086" y="1677692"/>
                </a:cubicBezTo>
                <a:cubicBezTo>
                  <a:pt x="832086" y="1681501"/>
                  <a:pt x="829365" y="1683134"/>
                  <a:pt x="825556" y="1683134"/>
                </a:cubicBezTo>
                <a:cubicBezTo>
                  <a:pt x="821203" y="1683134"/>
                  <a:pt x="819570" y="1679869"/>
                  <a:pt x="820658" y="1676603"/>
                </a:cubicBezTo>
                <a:cubicBezTo>
                  <a:pt x="821203" y="1674427"/>
                  <a:pt x="823924" y="1672250"/>
                  <a:pt x="826100" y="1671706"/>
                </a:cubicBezTo>
                <a:close/>
                <a:moveTo>
                  <a:pt x="989354" y="1661912"/>
                </a:moveTo>
                <a:cubicBezTo>
                  <a:pt x="994251" y="1661912"/>
                  <a:pt x="1004046" y="1671707"/>
                  <a:pt x="1004046" y="1676604"/>
                </a:cubicBezTo>
                <a:cubicBezTo>
                  <a:pt x="1004046" y="1682590"/>
                  <a:pt x="996428" y="1690209"/>
                  <a:pt x="989354" y="1690209"/>
                </a:cubicBezTo>
                <a:cubicBezTo>
                  <a:pt x="982823" y="1690209"/>
                  <a:pt x="975749" y="1683679"/>
                  <a:pt x="975205" y="1677693"/>
                </a:cubicBezTo>
                <a:cubicBezTo>
                  <a:pt x="974661" y="1671707"/>
                  <a:pt x="983912" y="1661367"/>
                  <a:pt x="989354" y="1661912"/>
                </a:cubicBezTo>
                <a:close/>
                <a:moveTo>
                  <a:pt x="1153151" y="1659734"/>
                </a:moveTo>
                <a:cubicBezTo>
                  <a:pt x="1162946" y="1658646"/>
                  <a:pt x="1171108" y="1667353"/>
                  <a:pt x="1170564" y="1677692"/>
                </a:cubicBezTo>
                <a:cubicBezTo>
                  <a:pt x="1170020" y="1688575"/>
                  <a:pt x="1162946" y="1694562"/>
                  <a:pt x="1152062" y="1694562"/>
                </a:cubicBezTo>
                <a:cubicBezTo>
                  <a:pt x="1141179" y="1694017"/>
                  <a:pt x="1135737" y="1688031"/>
                  <a:pt x="1135737" y="1677148"/>
                </a:cubicBezTo>
                <a:cubicBezTo>
                  <a:pt x="1135737" y="1664632"/>
                  <a:pt x="1141179" y="1659190"/>
                  <a:pt x="1153151" y="1659734"/>
                </a:cubicBezTo>
                <a:close/>
                <a:moveTo>
                  <a:pt x="1315315" y="1655381"/>
                </a:moveTo>
                <a:cubicBezTo>
                  <a:pt x="1327287" y="1654836"/>
                  <a:pt x="1337082" y="1664088"/>
                  <a:pt x="1337082" y="1676603"/>
                </a:cubicBezTo>
                <a:cubicBezTo>
                  <a:pt x="1337082" y="1688575"/>
                  <a:pt x="1326743" y="1698915"/>
                  <a:pt x="1315315" y="1698915"/>
                </a:cubicBezTo>
                <a:cubicBezTo>
                  <a:pt x="1304976" y="1698915"/>
                  <a:pt x="1294092" y="1687487"/>
                  <a:pt x="1294092" y="1677148"/>
                </a:cubicBezTo>
                <a:cubicBezTo>
                  <a:pt x="1294092" y="1666264"/>
                  <a:pt x="1304431" y="1655925"/>
                  <a:pt x="1315315" y="1655381"/>
                </a:cubicBezTo>
                <a:close/>
                <a:moveTo>
                  <a:pt x="1479111" y="1654293"/>
                </a:moveTo>
                <a:cubicBezTo>
                  <a:pt x="1495437" y="1653204"/>
                  <a:pt x="1501967" y="1664632"/>
                  <a:pt x="1501967" y="1677692"/>
                </a:cubicBezTo>
                <a:cubicBezTo>
                  <a:pt x="1501967" y="1689664"/>
                  <a:pt x="1492716" y="1700548"/>
                  <a:pt x="1479111" y="1700548"/>
                </a:cubicBezTo>
                <a:cubicBezTo>
                  <a:pt x="1466596" y="1700548"/>
                  <a:pt x="1455712" y="1690208"/>
                  <a:pt x="1455712" y="1676604"/>
                </a:cubicBezTo>
                <a:cubicBezTo>
                  <a:pt x="1456256" y="1663544"/>
                  <a:pt x="1464963" y="1653204"/>
                  <a:pt x="1479111" y="1654293"/>
                </a:cubicBezTo>
                <a:close/>
                <a:moveTo>
                  <a:pt x="1643452" y="1650483"/>
                </a:moveTo>
                <a:cubicBezTo>
                  <a:pt x="1654880" y="1651027"/>
                  <a:pt x="1667940" y="1664087"/>
                  <a:pt x="1668484" y="1676603"/>
                </a:cubicBezTo>
                <a:cubicBezTo>
                  <a:pt x="1669029" y="1689120"/>
                  <a:pt x="1655968" y="1702724"/>
                  <a:pt x="1643452" y="1703268"/>
                </a:cubicBezTo>
                <a:cubicBezTo>
                  <a:pt x="1631480" y="1703812"/>
                  <a:pt x="1617332" y="1690208"/>
                  <a:pt x="1617332" y="1677692"/>
                </a:cubicBezTo>
                <a:cubicBezTo>
                  <a:pt x="1616788" y="1664632"/>
                  <a:pt x="1630392" y="1650483"/>
                  <a:pt x="1643452" y="1650483"/>
                </a:cubicBezTo>
                <a:close/>
                <a:moveTo>
                  <a:pt x="1968326" y="1649940"/>
                </a:moveTo>
                <a:cubicBezTo>
                  <a:pt x="1983019" y="1649395"/>
                  <a:pt x="1997167" y="1664088"/>
                  <a:pt x="1995535" y="1676604"/>
                </a:cubicBezTo>
                <a:cubicBezTo>
                  <a:pt x="1997167" y="1689664"/>
                  <a:pt x="1982474" y="1704901"/>
                  <a:pt x="1968870" y="1704357"/>
                </a:cubicBezTo>
                <a:cubicBezTo>
                  <a:pt x="1954177" y="1703813"/>
                  <a:pt x="1942205" y="1691841"/>
                  <a:pt x="1941661" y="1677148"/>
                </a:cubicBezTo>
                <a:cubicBezTo>
                  <a:pt x="1941117" y="1662456"/>
                  <a:pt x="1956354" y="1649940"/>
                  <a:pt x="1968326" y="1649940"/>
                </a:cubicBezTo>
                <a:close/>
                <a:moveTo>
                  <a:pt x="1805617" y="1649939"/>
                </a:moveTo>
                <a:cubicBezTo>
                  <a:pt x="1819222" y="1648851"/>
                  <a:pt x="1832826" y="1664088"/>
                  <a:pt x="1832826" y="1677148"/>
                </a:cubicBezTo>
                <a:cubicBezTo>
                  <a:pt x="1832282" y="1690752"/>
                  <a:pt x="1819222" y="1703812"/>
                  <a:pt x="1805073" y="1704357"/>
                </a:cubicBezTo>
                <a:cubicBezTo>
                  <a:pt x="1792557" y="1704901"/>
                  <a:pt x="1777864" y="1688031"/>
                  <a:pt x="1778409" y="1677148"/>
                </a:cubicBezTo>
                <a:cubicBezTo>
                  <a:pt x="1779497" y="1662999"/>
                  <a:pt x="1791469" y="1649939"/>
                  <a:pt x="1805617" y="1649939"/>
                </a:cubicBezTo>
                <a:close/>
                <a:moveTo>
                  <a:pt x="744474" y="1588992"/>
                </a:moveTo>
                <a:cubicBezTo>
                  <a:pt x="748827" y="1588992"/>
                  <a:pt x="751004" y="1590624"/>
                  <a:pt x="751004" y="1594978"/>
                </a:cubicBezTo>
                <a:cubicBezTo>
                  <a:pt x="751004" y="1598787"/>
                  <a:pt x="749916" y="1601508"/>
                  <a:pt x="745562" y="1602052"/>
                </a:cubicBezTo>
                <a:cubicBezTo>
                  <a:pt x="740665" y="1602052"/>
                  <a:pt x="738488" y="1600420"/>
                  <a:pt x="738488" y="1594978"/>
                </a:cubicBezTo>
                <a:cubicBezTo>
                  <a:pt x="737944" y="1590624"/>
                  <a:pt x="740121" y="1588992"/>
                  <a:pt x="744474" y="1588992"/>
                </a:cubicBezTo>
                <a:close/>
                <a:moveTo>
                  <a:pt x="907183" y="1579741"/>
                </a:moveTo>
                <a:cubicBezTo>
                  <a:pt x="913169" y="1579197"/>
                  <a:pt x="923508" y="1588992"/>
                  <a:pt x="923508" y="1594978"/>
                </a:cubicBezTo>
                <a:cubicBezTo>
                  <a:pt x="923508" y="1600964"/>
                  <a:pt x="915345" y="1610215"/>
                  <a:pt x="908815" y="1610759"/>
                </a:cubicBezTo>
                <a:cubicBezTo>
                  <a:pt x="901197" y="1611303"/>
                  <a:pt x="892490" y="1603685"/>
                  <a:pt x="892490" y="1595522"/>
                </a:cubicBezTo>
                <a:cubicBezTo>
                  <a:pt x="892490" y="1588448"/>
                  <a:pt x="900653" y="1579741"/>
                  <a:pt x="907183" y="1579741"/>
                </a:cubicBezTo>
                <a:close/>
                <a:moveTo>
                  <a:pt x="1071524" y="1574843"/>
                </a:moveTo>
                <a:cubicBezTo>
                  <a:pt x="1081319" y="1575387"/>
                  <a:pt x="1091114" y="1585726"/>
                  <a:pt x="1091114" y="1595522"/>
                </a:cubicBezTo>
                <a:cubicBezTo>
                  <a:pt x="1091114" y="1605317"/>
                  <a:pt x="1080231" y="1615656"/>
                  <a:pt x="1070980" y="1615656"/>
                </a:cubicBezTo>
                <a:cubicBezTo>
                  <a:pt x="1062273" y="1615656"/>
                  <a:pt x="1050845" y="1604228"/>
                  <a:pt x="1050301" y="1595522"/>
                </a:cubicBezTo>
                <a:cubicBezTo>
                  <a:pt x="1050301" y="1586270"/>
                  <a:pt x="1062273" y="1574299"/>
                  <a:pt x="1071524" y="1574843"/>
                </a:cubicBezTo>
                <a:close/>
                <a:moveTo>
                  <a:pt x="1233688" y="1573210"/>
                </a:moveTo>
                <a:cubicBezTo>
                  <a:pt x="1247837" y="1573210"/>
                  <a:pt x="1256544" y="1581373"/>
                  <a:pt x="1256544" y="1595522"/>
                </a:cubicBezTo>
                <a:cubicBezTo>
                  <a:pt x="1256544" y="1609670"/>
                  <a:pt x="1247837" y="1618377"/>
                  <a:pt x="1233688" y="1618377"/>
                </a:cubicBezTo>
                <a:cubicBezTo>
                  <a:pt x="1221172" y="1618377"/>
                  <a:pt x="1212465" y="1608582"/>
                  <a:pt x="1211377" y="1596610"/>
                </a:cubicBezTo>
                <a:cubicBezTo>
                  <a:pt x="1210289" y="1584638"/>
                  <a:pt x="1222261" y="1571034"/>
                  <a:pt x="1233688" y="1573210"/>
                </a:cubicBezTo>
                <a:close/>
                <a:moveTo>
                  <a:pt x="1398030" y="1569402"/>
                </a:moveTo>
                <a:cubicBezTo>
                  <a:pt x="1411634" y="1569946"/>
                  <a:pt x="1423606" y="1582462"/>
                  <a:pt x="1423062" y="1595522"/>
                </a:cubicBezTo>
                <a:cubicBezTo>
                  <a:pt x="1423062" y="1608582"/>
                  <a:pt x="1410546" y="1621099"/>
                  <a:pt x="1397485" y="1621099"/>
                </a:cubicBezTo>
                <a:cubicBezTo>
                  <a:pt x="1384969" y="1621099"/>
                  <a:pt x="1371365" y="1608038"/>
                  <a:pt x="1371365" y="1595522"/>
                </a:cubicBezTo>
                <a:cubicBezTo>
                  <a:pt x="1371365" y="1582462"/>
                  <a:pt x="1384969" y="1568857"/>
                  <a:pt x="1398030" y="1569402"/>
                </a:cubicBezTo>
                <a:close/>
                <a:moveTo>
                  <a:pt x="1560194" y="1568313"/>
                </a:moveTo>
                <a:cubicBezTo>
                  <a:pt x="1574342" y="1566680"/>
                  <a:pt x="1587403" y="1581373"/>
                  <a:pt x="1587947" y="1594433"/>
                </a:cubicBezTo>
                <a:cubicBezTo>
                  <a:pt x="1588491" y="1608582"/>
                  <a:pt x="1574887" y="1622730"/>
                  <a:pt x="1560194" y="1622730"/>
                </a:cubicBezTo>
                <a:cubicBezTo>
                  <a:pt x="1547134" y="1622730"/>
                  <a:pt x="1532985" y="1608582"/>
                  <a:pt x="1532985" y="1594977"/>
                </a:cubicBezTo>
                <a:cubicBezTo>
                  <a:pt x="1532985" y="1581917"/>
                  <a:pt x="1547134" y="1566680"/>
                  <a:pt x="1560194" y="1568313"/>
                </a:cubicBezTo>
                <a:close/>
                <a:moveTo>
                  <a:pt x="1887244" y="1567225"/>
                </a:moveTo>
                <a:cubicBezTo>
                  <a:pt x="1905202" y="1567225"/>
                  <a:pt x="1915541" y="1578109"/>
                  <a:pt x="1915541" y="1594978"/>
                </a:cubicBezTo>
                <a:cubicBezTo>
                  <a:pt x="1915541" y="1612392"/>
                  <a:pt x="1903569" y="1624363"/>
                  <a:pt x="1886699" y="1623819"/>
                </a:cubicBezTo>
                <a:cubicBezTo>
                  <a:pt x="1872551" y="1623819"/>
                  <a:pt x="1857314" y="1613480"/>
                  <a:pt x="1858947" y="1594978"/>
                </a:cubicBezTo>
                <a:cubicBezTo>
                  <a:pt x="1857858" y="1577564"/>
                  <a:pt x="1870918" y="1567225"/>
                  <a:pt x="1887244" y="1567225"/>
                </a:cubicBezTo>
                <a:close/>
                <a:moveTo>
                  <a:pt x="1724535" y="1567225"/>
                </a:moveTo>
                <a:cubicBezTo>
                  <a:pt x="1743037" y="1567225"/>
                  <a:pt x="1752288" y="1581373"/>
                  <a:pt x="1752288" y="1594978"/>
                </a:cubicBezTo>
                <a:cubicBezTo>
                  <a:pt x="1752288" y="1609127"/>
                  <a:pt x="1741949" y="1623275"/>
                  <a:pt x="1724535" y="1623275"/>
                </a:cubicBezTo>
                <a:cubicBezTo>
                  <a:pt x="1710930" y="1623819"/>
                  <a:pt x="1694605" y="1613480"/>
                  <a:pt x="1696238" y="1594978"/>
                </a:cubicBezTo>
                <a:cubicBezTo>
                  <a:pt x="1694605" y="1577564"/>
                  <a:pt x="1708754" y="1567225"/>
                  <a:pt x="1724535" y="1567225"/>
                </a:cubicBezTo>
                <a:close/>
                <a:moveTo>
                  <a:pt x="2050496" y="1566680"/>
                </a:moveTo>
                <a:lnTo>
                  <a:pt x="2051041" y="1566888"/>
                </a:lnTo>
                <a:lnTo>
                  <a:pt x="2051041" y="1623794"/>
                </a:lnTo>
                <a:lnTo>
                  <a:pt x="2049408" y="1624363"/>
                </a:lnTo>
                <a:cubicBezTo>
                  <a:pt x="2033083" y="1623818"/>
                  <a:pt x="2021111" y="1611302"/>
                  <a:pt x="2021655" y="1594977"/>
                </a:cubicBezTo>
                <a:cubicBezTo>
                  <a:pt x="2022199" y="1575931"/>
                  <a:pt x="2033627" y="1567224"/>
                  <a:pt x="2050496" y="1566680"/>
                </a:cubicBezTo>
                <a:close/>
                <a:moveTo>
                  <a:pt x="663392" y="1505188"/>
                </a:moveTo>
                <a:cubicBezTo>
                  <a:pt x="666113" y="1505188"/>
                  <a:pt x="669922" y="1510086"/>
                  <a:pt x="674819" y="1513895"/>
                </a:cubicBezTo>
                <a:cubicBezTo>
                  <a:pt x="669378" y="1517704"/>
                  <a:pt x="665569" y="1522602"/>
                  <a:pt x="662848" y="1522058"/>
                </a:cubicBezTo>
                <a:cubicBezTo>
                  <a:pt x="659583" y="1521513"/>
                  <a:pt x="654685" y="1516072"/>
                  <a:pt x="654685" y="1513351"/>
                </a:cubicBezTo>
                <a:cubicBezTo>
                  <a:pt x="654685" y="1510086"/>
                  <a:pt x="660127" y="1505188"/>
                  <a:pt x="663392" y="1505188"/>
                </a:cubicBezTo>
                <a:close/>
                <a:moveTo>
                  <a:pt x="826101" y="1497570"/>
                </a:moveTo>
                <a:cubicBezTo>
                  <a:pt x="834263" y="1497025"/>
                  <a:pt x="842426" y="1505188"/>
                  <a:pt x="842970" y="1513351"/>
                </a:cubicBezTo>
                <a:cubicBezTo>
                  <a:pt x="842970" y="1522058"/>
                  <a:pt x="835352" y="1529676"/>
                  <a:pt x="826645" y="1529676"/>
                </a:cubicBezTo>
                <a:cubicBezTo>
                  <a:pt x="818482" y="1529676"/>
                  <a:pt x="810864" y="1523146"/>
                  <a:pt x="810319" y="1514983"/>
                </a:cubicBezTo>
                <a:cubicBezTo>
                  <a:pt x="809775" y="1506276"/>
                  <a:pt x="817394" y="1498114"/>
                  <a:pt x="826101" y="1497570"/>
                </a:cubicBezTo>
                <a:close/>
                <a:moveTo>
                  <a:pt x="988265" y="1492128"/>
                </a:moveTo>
                <a:cubicBezTo>
                  <a:pt x="998605" y="1492128"/>
                  <a:pt x="1010577" y="1501379"/>
                  <a:pt x="1010577" y="1513351"/>
                </a:cubicBezTo>
                <a:cubicBezTo>
                  <a:pt x="1010577" y="1524234"/>
                  <a:pt x="1000237" y="1534574"/>
                  <a:pt x="989354" y="1534574"/>
                </a:cubicBezTo>
                <a:cubicBezTo>
                  <a:pt x="979559" y="1534574"/>
                  <a:pt x="968675" y="1523690"/>
                  <a:pt x="968131" y="1513895"/>
                </a:cubicBezTo>
                <a:cubicBezTo>
                  <a:pt x="968131" y="1503556"/>
                  <a:pt x="977926" y="1492672"/>
                  <a:pt x="988265" y="1492128"/>
                </a:cubicBezTo>
                <a:close/>
                <a:moveTo>
                  <a:pt x="1152606" y="1490496"/>
                </a:moveTo>
                <a:cubicBezTo>
                  <a:pt x="1167299" y="1489407"/>
                  <a:pt x="1176006" y="1498658"/>
                  <a:pt x="1176006" y="1513351"/>
                </a:cubicBezTo>
                <a:cubicBezTo>
                  <a:pt x="1176006" y="1530764"/>
                  <a:pt x="1166755" y="1537295"/>
                  <a:pt x="1152606" y="1537839"/>
                </a:cubicBezTo>
                <a:cubicBezTo>
                  <a:pt x="1139546" y="1537839"/>
                  <a:pt x="1129207" y="1530764"/>
                  <a:pt x="1129207" y="1514984"/>
                </a:cubicBezTo>
                <a:cubicBezTo>
                  <a:pt x="1129207" y="1498114"/>
                  <a:pt x="1138458" y="1491040"/>
                  <a:pt x="1152606" y="1490496"/>
                </a:cubicBezTo>
                <a:close/>
                <a:moveTo>
                  <a:pt x="1316403" y="1487231"/>
                </a:moveTo>
                <a:cubicBezTo>
                  <a:pt x="1331095" y="1487775"/>
                  <a:pt x="1342523" y="1499203"/>
                  <a:pt x="1342523" y="1513896"/>
                </a:cubicBezTo>
                <a:cubicBezTo>
                  <a:pt x="1342523" y="1528588"/>
                  <a:pt x="1330551" y="1540560"/>
                  <a:pt x="1315314" y="1540560"/>
                </a:cubicBezTo>
                <a:cubicBezTo>
                  <a:pt x="1303887" y="1542193"/>
                  <a:pt x="1288106" y="1527500"/>
                  <a:pt x="1288650" y="1513896"/>
                </a:cubicBezTo>
                <a:cubicBezTo>
                  <a:pt x="1289194" y="1498659"/>
                  <a:pt x="1301166" y="1486687"/>
                  <a:pt x="1316403" y="1487231"/>
                </a:cubicBezTo>
                <a:close/>
                <a:moveTo>
                  <a:pt x="1479656" y="1485054"/>
                </a:moveTo>
                <a:cubicBezTo>
                  <a:pt x="1495437" y="1485598"/>
                  <a:pt x="1508497" y="1496482"/>
                  <a:pt x="1507409" y="1513895"/>
                </a:cubicBezTo>
                <a:cubicBezTo>
                  <a:pt x="1508497" y="1527500"/>
                  <a:pt x="1498158" y="1542192"/>
                  <a:pt x="1479112" y="1541648"/>
                </a:cubicBezTo>
                <a:cubicBezTo>
                  <a:pt x="1462787" y="1541648"/>
                  <a:pt x="1451359" y="1529676"/>
                  <a:pt x="1451359" y="1513351"/>
                </a:cubicBezTo>
                <a:cubicBezTo>
                  <a:pt x="1451359" y="1493761"/>
                  <a:pt x="1466596" y="1485054"/>
                  <a:pt x="1479656" y="1485054"/>
                </a:cubicBezTo>
                <a:close/>
                <a:moveTo>
                  <a:pt x="1641820" y="1482334"/>
                </a:moveTo>
                <a:cubicBezTo>
                  <a:pt x="1657057" y="1481789"/>
                  <a:pt x="1672838" y="1496482"/>
                  <a:pt x="1673382" y="1512807"/>
                </a:cubicBezTo>
                <a:cubicBezTo>
                  <a:pt x="1673927" y="1528044"/>
                  <a:pt x="1658145" y="1544370"/>
                  <a:pt x="1642909" y="1544370"/>
                </a:cubicBezTo>
                <a:cubicBezTo>
                  <a:pt x="1626039" y="1542193"/>
                  <a:pt x="1612979" y="1532942"/>
                  <a:pt x="1612435" y="1513351"/>
                </a:cubicBezTo>
                <a:cubicBezTo>
                  <a:pt x="1611890" y="1497571"/>
                  <a:pt x="1626583" y="1483422"/>
                  <a:pt x="1641820" y="1482334"/>
                </a:cubicBezTo>
                <a:close/>
                <a:moveTo>
                  <a:pt x="1804529" y="1481788"/>
                </a:moveTo>
                <a:cubicBezTo>
                  <a:pt x="1820855" y="1481244"/>
                  <a:pt x="1836091" y="1494304"/>
                  <a:pt x="1837180" y="1513351"/>
                </a:cubicBezTo>
                <a:cubicBezTo>
                  <a:pt x="1838812" y="1528043"/>
                  <a:pt x="1825208" y="1544913"/>
                  <a:pt x="1805617" y="1545457"/>
                </a:cubicBezTo>
                <a:cubicBezTo>
                  <a:pt x="1787660" y="1544913"/>
                  <a:pt x="1774055" y="1532397"/>
                  <a:pt x="1773511" y="1514983"/>
                </a:cubicBezTo>
                <a:cubicBezTo>
                  <a:pt x="1772967" y="1494849"/>
                  <a:pt x="1788204" y="1482333"/>
                  <a:pt x="1804529" y="1481788"/>
                </a:cubicBezTo>
                <a:close/>
                <a:moveTo>
                  <a:pt x="1968870" y="1480700"/>
                </a:moveTo>
                <a:cubicBezTo>
                  <a:pt x="1984651" y="1480700"/>
                  <a:pt x="2000977" y="1495937"/>
                  <a:pt x="2000977" y="1513351"/>
                </a:cubicBezTo>
                <a:cubicBezTo>
                  <a:pt x="2001521" y="1529132"/>
                  <a:pt x="1987916" y="1546001"/>
                  <a:pt x="1968870" y="1545457"/>
                </a:cubicBezTo>
                <a:cubicBezTo>
                  <a:pt x="1949824" y="1545457"/>
                  <a:pt x="1936764" y="1530764"/>
                  <a:pt x="1936764" y="1513351"/>
                </a:cubicBezTo>
                <a:cubicBezTo>
                  <a:pt x="1936764" y="1493760"/>
                  <a:pt x="1953633" y="1480700"/>
                  <a:pt x="1968870" y="1480700"/>
                </a:cubicBezTo>
                <a:close/>
                <a:moveTo>
                  <a:pt x="581221" y="1423562"/>
                </a:moveTo>
                <a:cubicBezTo>
                  <a:pt x="586663" y="1423562"/>
                  <a:pt x="589384" y="1427371"/>
                  <a:pt x="588840" y="1431725"/>
                </a:cubicBezTo>
                <a:cubicBezTo>
                  <a:pt x="588840" y="1434990"/>
                  <a:pt x="585030" y="1438255"/>
                  <a:pt x="581765" y="1443153"/>
                </a:cubicBezTo>
                <a:cubicBezTo>
                  <a:pt x="577412" y="1438255"/>
                  <a:pt x="574147" y="1436078"/>
                  <a:pt x="573059" y="1432813"/>
                </a:cubicBezTo>
                <a:cubicBezTo>
                  <a:pt x="571426" y="1429004"/>
                  <a:pt x="576868" y="1423562"/>
                  <a:pt x="581221" y="1423562"/>
                </a:cubicBezTo>
                <a:close/>
                <a:moveTo>
                  <a:pt x="745562" y="1414855"/>
                </a:moveTo>
                <a:cubicBezTo>
                  <a:pt x="754269" y="1415399"/>
                  <a:pt x="761344" y="1423018"/>
                  <a:pt x="761344" y="1432269"/>
                </a:cubicBezTo>
                <a:cubicBezTo>
                  <a:pt x="761344" y="1442064"/>
                  <a:pt x="754813" y="1448050"/>
                  <a:pt x="745018" y="1448050"/>
                </a:cubicBezTo>
                <a:cubicBezTo>
                  <a:pt x="734679" y="1448050"/>
                  <a:pt x="728693" y="1442064"/>
                  <a:pt x="728693" y="1431725"/>
                </a:cubicBezTo>
                <a:cubicBezTo>
                  <a:pt x="728693" y="1421386"/>
                  <a:pt x="735223" y="1414311"/>
                  <a:pt x="745562" y="1414855"/>
                </a:cubicBezTo>
                <a:close/>
                <a:moveTo>
                  <a:pt x="908815" y="1409958"/>
                </a:moveTo>
                <a:cubicBezTo>
                  <a:pt x="920243" y="1410502"/>
                  <a:pt x="930038" y="1420297"/>
                  <a:pt x="930038" y="1431725"/>
                </a:cubicBezTo>
                <a:cubicBezTo>
                  <a:pt x="929494" y="1443697"/>
                  <a:pt x="919155" y="1454036"/>
                  <a:pt x="907183" y="1453492"/>
                </a:cubicBezTo>
                <a:cubicBezTo>
                  <a:pt x="896844" y="1453492"/>
                  <a:pt x="885960" y="1442064"/>
                  <a:pt x="885960" y="1431725"/>
                </a:cubicBezTo>
                <a:cubicBezTo>
                  <a:pt x="885960" y="1420297"/>
                  <a:pt x="897388" y="1409414"/>
                  <a:pt x="908815" y="1409958"/>
                </a:cubicBezTo>
                <a:close/>
                <a:moveTo>
                  <a:pt x="1070436" y="1406693"/>
                </a:moveTo>
                <a:cubicBezTo>
                  <a:pt x="1084584" y="1406693"/>
                  <a:pt x="1096012" y="1418121"/>
                  <a:pt x="1096012" y="1432269"/>
                </a:cubicBezTo>
                <a:cubicBezTo>
                  <a:pt x="1096012" y="1445329"/>
                  <a:pt x="1082952" y="1458390"/>
                  <a:pt x="1070436" y="1457846"/>
                </a:cubicBezTo>
                <a:cubicBezTo>
                  <a:pt x="1058464" y="1457301"/>
                  <a:pt x="1044860" y="1443153"/>
                  <a:pt x="1045404" y="1431181"/>
                </a:cubicBezTo>
                <a:cubicBezTo>
                  <a:pt x="1045948" y="1418665"/>
                  <a:pt x="1057920" y="1406693"/>
                  <a:pt x="1070436" y="1406693"/>
                </a:cubicBezTo>
                <a:close/>
                <a:moveTo>
                  <a:pt x="1235865" y="1404516"/>
                </a:moveTo>
                <a:cubicBezTo>
                  <a:pt x="1252191" y="1405605"/>
                  <a:pt x="1262530" y="1415944"/>
                  <a:pt x="1261986" y="1433358"/>
                </a:cubicBezTo>
                <a:cubicBezTo>
                  <a:pt x="1261442" y="1449683"/>
                  <a:pt x="1251102" y="1459478"/>
                  <a:pt x="1233689" y="1459478"/>
                </a:cubicBezTo>
                <a:cubicBezTo>
                  <a:pt x="1218452" y="1461655"/>
                  <a:pt x="1206480" y="1445329"/>
                  <a:pt x="1206480" y="1432269"/>
                </a:cubicBezTo>
                <a:cubicBezTo>
                  <a:pt x="1206480" y="1417032"/>
                  <a:pt x="1220084" y="1403428"/>
                  <a:pt x="1235865" y="1404516"/>
                </a:cubicBezTo>
                <a:close/>
                <a:moveTo>
                  <a:pt x="1397485" y="1400162"/>
                </a:moveTo>
                <a:cubicBezTo>
                  <a:pt x="1412178" y="1400162"/>
                  <a:pt x="1427959" y="1416487"/>
                  <a:pt x="1427959" y="1431724"/>
                </a:cubicBezTo>
                <a:cubicBezTo>
                  <a:pt x="1428503" y="1446961"/>
                  <a:pt x="1413810" y="1462198"/>
                  <a:pt x="1398029" y="1463287"/>
                </a:cubicBezTo>
                <a:cubicBezTo>
                  <a:pt x="1384425" y="1464375"/>
                  <a:pt x="1367555" y="1448049"/>
                  <a:pt x="1366467" y="1432813"/>
                </a:cubicBezTo>
                <a:cubicBezTo>
                  <a:pt x="1365923" y="1418120"/>
                  <a:pt x="1382792" y="1400162"/>
                  <a:pt x="1397485" y="1400162"/>
                </a:cubicBezTo>
                <a:close/>
                <a:moveTo>
                  <a:pt x="1561282" y="1399618"/>
                </a:moveTo>
                <a:cubicBezTo>
                  <a:pt x="1575975" y="1399618"/>
                  <a:pt x="1593388" y="1415943"/>
                  <a:pt x="1593388" y="1432269"/>
                </a:cubicBezTo>
                <a:cubicBezTo>
                  <a:pt x="1593388" y="1446961"/>
                  <a:pt x="1578696" y="1464919"/>
                  <a:pt x="1560738" y="1464375"/>
                </a:cubicBezTo>
                <a:cubicBezTo>
                  <a:pt x="1542236" y="1463831"/>
                  <a:pt x="1529176" y="1450226"/>
                  <a:pt x="1528631" y="1432813"/>
                </a:cubicBezTo>
                <a:cubicBezTo>
                  <a:pt x="1528087" y="1414311"/>
                  <a:pt x="1545501" y="1399618"/>
                  <a:pt x="1561282" y="1399618"/>
                </a:cubicBezTo>
                <a:close/>
                <a:moveTo>
                  <a:pt x="1723446" y="1399074"/>
                </a:moveTo>
                <a:cubicBezTo>
                  <a:pt x="1741948" y="1399074"/>
                  <a:pt x="1757185" y="1413767"/>
                  <a:pt x="1757185" y="1432269"/>
                </a:cubicBezTo>
                <a:cubicBezTo>
                  <a:pt x="1757185" y="1451315"/>
                  <a:pt x="1743037" y="1463831"/>
                  <a:pt x="1723991" y="1465464"/>
                </a:cubicBezTo>
                <a:cubicBezTo>
                  <a:pt x="1707121" y="1466552"/>
                  <a:pt x="1690252" y="1448594"/>
                  <a:pt x="1691340" y="1433357"/>
                </a:cubicBezTo>
                <a:cubicBezTo>
                  <a:pt x="1692428" y="1412678"/>
                  <a:pt x="1704400" y="1399074"/>
                  <a:pt x="1723446" y="1399074"/>
                </a:cubicBezTo>
                <a:close/>
                <a:moveTo>
                  <a:pt x="1886700" y="1398530"/>
                </a:moveTo>
                <a:cubicBezTo>
                  <a:pt x="1904113" y="1396898"/>
                  <a:pt x="1922071" y="1415944"/>
                  <a:pt x="1920439" y="1432269"/>
                </a:cubicBezTo>
                <a:cubicBezTo>
                  <a:pt x="1919350" y="1451315"/>
                  <a:pt x="1907378" y="1464920"/>
                  <a:pt x="1887788" y="1464920"/>
                </a:cubicBezTo>
                <a:cubicBezTo>
                  <a:pt x="1867109" y="1464920"/>
                  <a:pt x="1854049" y="1452948"/>
                  <a:pt x="1854049" y="1433358"/>
                </a:cubicBezTo>
                <a:cubicBezTo>
                  <a:pt x="1854049" y="1412679"/>
                  <a:pt x="1867109" y="1400163"/>
                  <a:pt x="1886700" y="1398530"/>
                </a:cubicBezTo>
                <a:close/>
                <a:moveTo>
                  <a:pt x="2051041" y="1398217"/>
                </a:moveTo>
                <a:lnTo>
                  <a:pt x="2051041" y="1464535"/>
                </a:lnTo>
                <a:lnTo>
                  <a:pt x="2049953" y="1464920"/>
                </a:lnTo>
                <a:cubicBezTo>
                  <a:pt x="2032539" y="1467096"/>
                  <a:pt x="2017302" y="1450771"/>
                  <a:pt x="2017302" y="1431725"/>
                </a:cubicBezTo>
                <a:cubicBezTo>
                  <a:pt x="2017302" y="1422746"/>
                  <a:pt x="2021383" y="1414311"/>
                  <a:pt x="2027709" y="1408121"/>
                </a:cubicBezTo>
                <a:close/>
                <a:moveTo>
                  <a:pt x="500139" y="1341936"/>
                </a:moveTo>
                <a:cubicBezTo>
                  <a:pt x="503404" y="1343568"/>
                  <a:pt x="506125" y="1346833"/>
                  <a:pt x="511023" y="1350643"/>
                </a:cubicBezTo>
                <a:cubicBezTo>
                  <a:pt x="506125" y="1354452"/>
                  <a:pt x="502860" y="1357717"/>
                  <a:pt x="499595" y="1358261"/>
                </a:cubicBezTo>
                <a:cubicBezTo>
                  <a:pt x="495241" y="1359349"/>
                  <a:pt x="490888" y="1353908"/>
                  <a:pt x="491432" y="1349010"/>
                </a:cubicBezTo>
                <a:cubicBezTo>
                  <a:pt x="491976" y="1344112"/>
                  <a:pt x="495241" y="1340848"/>
                  <a:pt x="500139" y="1341936"/>
                </a:cubicBezTo>
                <a:close/>
                <a:moveTo>
                  <a:pt x="662848" y="1333773"/>
                </a:moveTo>
                <a:cubicBezTo>
                  <a:pt x="673187" y="1333773"/>
                  <a:pt x="679173" y="1340303"/>
                  <a:pt x="679173" y="1350643"/>
                </a:cubicBezTo>
                <a:cubicBezTo>
                  <a:pt x="679173" y="1359894"/>
                  <a:pt x="672099" y="1366424"/>
                  <a:pt x="662848" y="1366424"/>
                </a:cubicBezTo>
                <a:cubicBezTo>
                  <a:pt x="653053" y="1366424"/>
                  <a:pt x="647067" y="1359894"/>
                  <a:pt x="647067" y="1350098"/>
                </a:cubicBezTo>
                <a:cubicBezTo>
                  <a:pt x="647067" y="1339759"/>
                  <a:pt x="653053" y="1333773"/>
                  <a:pt x="662848" y="1333773"/>
                </a:cubicBezTo>
                <a:close/>
                <a:moveTo>
                  <a:pt x="826645" y="1328331"/>
                </a:moveTo>
                <a:cubicBezTo>
                  <a:pt x="838617" y="1328331"/>
                  <a:pt x="848412" y="1338670"/>
                  <a:pt x="847868" y="1350642"/>
                </a:cubicBezTo>
                <a:cubicBezTo>
                  <a:pt x="847868" y="1362070"/>
                  <a:pt x="836984" y="1372409"/>
                  <a:pt x="825556" y="1372409"/>
                </a:cubicBezTo>
                <a:cubicBezTo>
                  <a:pt x="814673" y="1372409"/>
                  <a:pt x="803789" y="1360982"/>
                  <a:pt x="804334" y="1349554"/>
                </a:cubicBezTo>
                <a:cubicBezTo>
                  <a:pt x="804334" y="1337582"/>
                  <a:pt x="814673" y="1328331"/>
                  <a:pt x="826645" y="1328331"/>
                </a:cubicBezTo>
                <a:close/>
                <a:moveTo>
                  <a:pt x="989353" y="1323978"/>
                </a:moveTo>
                <a:cubicBezTo>
                  <a:pt x="1002957" y="1324522"/>
                  <a:pt x="1014385" y="1334861"/>
                  <a:pt x="1015473" y="1350098"/>
                </a:cubicBezTo>
                <a:cubicBezTo>
                  <a:pt x="1014929" y="1363702"/>
                  <a:pt x="1004046" y="1376219"/>
                  <a:pt x="989353" y="1376763"/>
                </a:cubicBezTo>
                <a:cubicBezTo>
                  <a:pt x="976293" y="1376763"/>
                  <a:pt x="963777" y="1364791"/>
                  <a:pt x="963777" y="1350642"/>
                </a:cubicBezTo>
                <a:cubicBezTo>
                  <a:pt x="963233" y="1334861"/>
                  <a:pt x="977925" y="1323434"/>
                  <a:pt x="989353" y="1323978"/>
                </a:cubicBezTo>
                <a:close/>
                <a:moveTo>
                  <a:pt x="1152606" y="1322889"/>
                </a:moveTo>
                <a:cubicBezTo>
                  <a:pt x="1170564" y="1320712"/>
                  <a:pt x="1180903" y="1335405"/>
                  <a:pt x="1181447" y="1350098"/>
                </a:cubicBezTo>
                <a:cubicBezTo>
                  <a:pt x="1181447" y="1364791"/>
                  <a:pt x="1171108" y="1379483"/>
                  <a:pt x="1152606" y="1379483"/>
                </a:cubicBezTo>
                <a:cubicBezTo>
                  <a:pt x="1137913" y="1379483"/>
                  <a:pt x="1124853" y="1367511"/>
                  <a:pt x="1124853" y="1350642"/>
                </a:cubicBezTo>
                <a:cubicBezTo>
                  <a:pt x="1124309" y="1333228"/>
                  <a:pt x="1137913" y="1320712"/>
                  <a:pt x="1152606" y="1322889"/>
                </a:cubicBezTo>
                <a:close/>
                <a:moveTo>
                  <a:pt x="1315315" y="1318536"/>
                </a:moveTo>
                <a:cubicBezTo>
                  <a:pt x="1334361" y="1318536"/>
                  <a:pt x="1345789" y="1331596"/>
                  <a:pt x="1347966" y="1350098"/>
                </a:cubicBezTo>
                <a:cubicBezTo>
                  <a:pt x="1345245" y="1369144"/>
                  <a:pt x="1334905" y="1382205"/>
                  <a:pt x="1315315" y="1381661"/>
                </a:cubicBezTo>
                <a:cubicBezTo>
                  <a:pt x="1296813" y="1381116"/>
                  <a:pt x="1284841" y="1369144"/>
                  <a:pt x="1284297" y="1350098"/>
                </a:cubicBezTo>
                <a:cubicBezTo>
                  <a:pt x="1284297" y="1331052"/>
                  <a:pt x="1297357" y="1319080"/>
                  <a:pt x="1315315" y="1318536"/>
                </a:cubicBezTo>
                <a:close/>
                <a:moveTo>
                  <a:pt x="1480744" y="1317448"/>
                </a:moveTo>
                <a:cubicBezTo>
                  <a:pt x="1499246" y="1317992"/>
                  <a:pt x="1512851" y="1332140"/>
                  <a:pt x="1512306" y="1351731"/>
                </a:cubicBezTo>
                <a:cubicBezTo>
                  <a:pt x="1511762" y="1370233"/>
                  <a:pt x="1497070" y="1383837"/>
                  <a:pt x="1477479" y="1383293"/>
                </a:cubicBezTo>
                <a:cubicBezTo>
                  <a:pt x="1458977" y="1382749"/>
                  <a:pt x="1447550" y="1368600"/>
                  <a:pt x="1446461" y="1349554"/>
                </a:cubicBezTo>
                <a:cubicBezTo>
                  <a:pt x="1445373" y="1333773"/>
                  <a:pt x="1463331" y="1314727"/>
                  <a:pt x="1480744" y="1317448"/>
                </a:cubicBezTo>
                <a:close/>
                <a:moveTo>
                  <a:pt x="1642908" y="1315815"/>
                </a:moveTo>
                <a:cubicBezTo>
                  <a:pt x="1663043" y="1315815"/>
                  <a:pt x="1677735" y="1333229"/>
                  <a:pt x="1676647" y="1351731"/>
                </a:cubicBezTo>
                <a:cubicBezTo>
                  <a:pt x="1675559" y="1371865"/>
                  <a:pt x="1661954" y="1384381"/>
                  <a:pt x="1640732" y="1383837"/>
                </a:cubicBezTo>
                <a:cubicBezTo>
                  <a:pt x="1620597" y="1384381"/>
                  <a:pt x="1608081" y="1368056"/>
                  <a:pt x="1608081" y="1349554"/>
                </a:cubicBezTo>
                <a:cubicBezTo>
                  <a:pt x="1608081" y="1329964"/>
                  <a:pt x="1623318" y="1315815"/>
                  <a:pt x="1642908" y="1315815"/>
                </a:cubicBezTo>
                <a:close/>
                <a:moveTo>
                  <a:pt x="1968870" y="1314183"/>
                </a:moveTo>
                <a:cubicBezTo>
                  <a:pt x="1989548" y="1314727"/>
                  <a:pt x="2004785" y="1329420"/>
                  <a:pt x="2005329" y="1351187"/>
                </a:cubicBezTo>
                <a:cubicBezTo>
                  <a:pt x="2004785" y="1370233"/>
                  <a:pt x="1985739" y="1388735"/>
                  <a:pt x="1967781" y="1388191"/>
                </a:cubicBezTo>
                <a:cubicBezTo>
                  <a:pt x="1949823" y="1387647"/>
                  <a:pt x="1931322" y="1367512"/>
                  <a:pt x="1931866" y="1350098"/>
                </a:cubicBezTo>
                <a:cubicBezTo>
                  <a:pt x="1932410" y="1331596"/>
                  <a:pt x="1950912" y="1313094"/>
                  <a:pt x="1968870" y="1314183"/>
                </a:cubicBezTo>
                <a:close/>
                <a:moveTo>
                  <a:pt x="1806161" y="1313639"/>
                </a:moveTo>
                <a:cubicBezTo>
                  <a:pt x="1825207" y="1314183"/>
                  <a:pt x="1843165" y="1332141"/>
                  <a:pt x="1841533" y="1351187"/>
                </a:cubicBezTo>
                <a:cubicBezTo>
                  <a:pt x="1840988" y="1360438"/>
                  <a:pt x="1838267" y="1370233"/>
                  <a:pt x="1830105" y="1376763"/>
                </a:cubicBezTo>
                <a:cubicBezTo>
                  <a:pt x="1822486" y="1383293"/>
                  <a:pt x="1813235" y="1387102"/>
                  <a:pt x="1803984" y="1387102"/>
                </a:cubicBezTo>
                <a:cubicBezTo>
                  <a:pt x="1786027" y="1387102"/>
                  <a:pt x="1768613" y="1367512"/>
                  <a:pt x="1768613" y="1350098"/>
                </a:cubicBezTo>
                <a:cubicBezTo>
                  <a:pt x="1769157" y="1331596"/>
                  <a:pt x="1788203" y="1313094"/>
                  <a:pt x="1806161" y="1313639"/>
                </a:cubicBezTo>
                <a:close/>
                <a:moveTo>
                  <a:pt x="419057" y="1262486"/>
                </a:moveTo>
                <a:cubicBezTo>
                  <a:pt x="423410" y="1262486"/>
                  <a:pt x="425587" y="1265207"/>
                  <a:pt x="424499" y="1269016"/>
                </a:cubicBezTo>
                <a:cubicBezTo>
                  <a:pt x="423410" y="1271737"/>
                  <a:pt x="421234" y="1273914"/>
                  <a:pt x="417969" y="1278811"/>
                </a:cubicBezTo>
                <a:cubicBezTo>
                  <a:pt x="414704" y="1273914"/>
                  <a:pt x="412527" y="1271737"/>
                  <a:pt x="411983" y="1269016"/>
                </a:cubicBezTo>
                <a:cubicBezTo>
                  <a:pt x="410894" y="1264118"/>
                  <a:pt x="414159" y="1262486"/>
                  <a:pt x="419057" y="1262486"/>
                </a:cubicBezTo>
                <a:close/>
                <a:moveTo>
                  <a:pt x="581221" y="1252147"/>
                </a:moveTo>
                <a:cubicBezTo>
                  <a:pt x="591016" y="1252691"/>
                  <a:pt x="598091" y="1260310"/>
                  <a:pt x="597547" y="1269017"/>
                </a:cubicBezTo>
                <a:cubicBezTo>
                  <a:pt x="597547" y="1278268"/>
                  <a:pt x="589928" y="1284798"/>
                  <a:pt x="580133" y="1284254"/>
                </a:cubicBezTo>
                <a:cubicBezTo>
                  <a:pt x="570882" y="1283709"/>
                  <a:pt x="564896" y="1277179"/>
                  <a:pt x="564896" y="1268472"/>
                </a:cubicBezTo>
                <a:cubicBezTo>
                  <a:pt x="564896" y="1259222"/>
                  <a:pt x="571970" y="1252147"/>
                  <a:pt x="581221" y="1252147"/>
                </a:cubicBezTo>
                <a:close/>
                <a:moveTo>
                  <a:pt x="745018" y="1246705"/>
                </a:moveTo>
                <a:cubicBezTo>
                  <a:pt x="757534" y="1246705"/>
                  <a:pt x="766785" y="1257044"/>
                  <a:pt x="766241" y="1269560"/>
                </a:cubicBezTo>
                <a:cubicBezTo>
                  <a:pt x="765697" y="1280988"/>
                  <a:pt x="755358" y="1290783"/>
                  <a:pt x="744474" y="1290783"/>
                </a:cubicBezTo>
                <a:cubicBezTo>
                  <a:pt x="733046" y="1290783"/>
                  <a:pt x="722707" y="1279900"/>
                  <a:pt x="722707" y="1267928"/>
                </a:cubicBezTo>
                <a:cubicBezTo>
                  <a:pt x="722707" y="1255956"/>
                  <a:pt x="733046" y="1246705"/>
                  <a:pt x="745018" y="1246705"/>
                </a:cubicBezTo>
                <a:close/>
                <a:moveTo>
                  <a:pt x="907727" y="1241807"/>
                </a:moveTo>
                <a:cubicBezTo>
                  <a:pt x="921331" y="1241807"/>
                  <a:pt x="934391" y="1257044"/>
                  <a:pt x="933847" y="1269016"/>
                </a:cubicBezTo>
                <a:cubicBezTo>
                  <a:pt x="933847" y="1282620"/>
                  <a:pt x="920787" y="1295680"/>
                  <a:pt x="907183" y="1295136"/>
                </a:cubicBezTo>
                <a:cubicBezTo>
                  <a:pt x="893578" y="1294592"/>
                  <a:pt x="880518" y="1280988"/>
                  <a:pt x="880518" y="1267927"/>
                </a:cubicBezTo>
                <a:cubicBezTo>
                  <a:pt x="881062" y="1254323"/>
                  <a:pt x="894122" y="1242351"/>
                  <a:pt x="907727" y="1241807"/>
                </a:cubicBezTo>
                <a:close/>
                <a:moveTo>
                  <a:pt x="1070979" y="1240719"/>
                </a:moveTo>
                <a:cubicBezTo>
                  <a:pt x="1091114" y="1240175"/>
                  <a:pt x="1099276" y="1252691"/>
                  <a:pt x="1099821" y="1268472"/>
                </a:cubicBezTo>
                <a:cubicBezTo>
                  <a:pt x="1099821" y="1285886"/>
                  <a:pt x="1088393" y="1297858"/>
                  <a:pt x="1070435" y="1297858"/>
                </a:cubicBezTo>
                <a:cubicBezTo>
                  <a:pt x="1053566" y="1297858"/>
                  <a:pt x="1042138" y="1286430"/>
                  <a:pt x="1042138" y="1269560"/>
                </a:cubicBezTo>
                <a:cubicBezTo>
                  <a:pt x="1042138" y="1250514"/>
                  <a:pt x="1053566" y="1240719"/>
                  <a:pt x="1070979" y="1240719"/>
                </a:cubicBezTo>
                <a:close/>
                <a:moveTo>
                  <a:pt x="1234233" y="1235821"/>
                </a:moveTo>
                <a:cubicBezTo>
                  <a:pt x="1250558" y="1235821"/>
                  <a:pt x="1267972" y="1252691"/>
                  <a:pt x="1266883" y="1269016"/>
                </a:cubicBezTo>
                <a:cubicBezTo>
                  <a:pt x="1266339" y="1285885"/>
                  <a:pt x="1251646" y="1301122"/>
                  <a:pt x="1234233" y="1300578"/>
                </a:cubicBezTo>
                <a:cubicBezTo>
                  <a:pt x="1216275" y="1300578"/>
                  <a:pt x="1201582" y="1286430"/>
                  <a:pt x="1201582" y="1267383"/>
                </a:cubicBezTo>
                <a:cubicBezTo>
                  <a:pt x="1201582" y="1249425"/>
                  <a:pt x="1217907" y="1235821"/>
                  <a:pt x="1234233" y="1235821"/>
                </a:cubicBezTo>
                <a:close/>
                <a:moveTo>
                  <a:pt x="1396397" y="1234733"/>
                </a:moveTo>
                <a:cubicBezTo>
                  <a:pt x="1413810" y="1233645"/>
                  <a:pt x="1433945" y="1250514"/>
                  <a:pt x="1431224" y="1268472"/>
                </a:cubicBezTo>
                <a:cubicBezTo>
                  <a:pt x="1433401" y="1286430"/>
                  <a:pt x="1415443" y="1303299"/>
                  <a:pt x="1396941" y="1302755"/>
                </a:cubicBezTo>
                <a:cubicBezTo>
                  <a:pt x="1381160" y="1302211"/>
                  <a:pt x="1363202" y="1290783"/>
                  <a:pt x="1363746" y="1269016"/>
                </a:cubicBezTo>
                <a:cubicBezTo>
                  <a:pt x="1364290" y="1248881"/>
                  <a:pt x="1376806" y="1235821"/>
                  <a:pt x="1396397" y="1234733"/>
                </a:cubicBezTo>
                <a:close/>
                <a:moveTo>
                  <a:pt x="1559649" y="1232557"/>
                </a:moveTo>
                <a:cubicBezTo>
                  <a:pt x="1580328" y="1232013"/>
                  <a:pt x="1595021" y="1246705"/>
                  <a:pt x="1597742" y="1268472"/>
                </a:cubicBezTo>
                <a:cubicBezTo>
                  <a:pt x="1598286" y="1286974"/>
                  <a:pt x="1580872" y="1304932"/>
                  <a:pt x="1561826" y="1305476"/>
                </a:cubicBezTo>
                <a:cubicBezTo>
                  <a:pt x="1543868" y="1306564"/>
                  <a:pt x="1524822" y="1288063"/>
                  <a:pt x="1523734" y="1269561"/>
                </a:cubicBezTo>
                <a:cubicBezTo>
                  <a:pt x="1522645" y="1252147"/>
                  <a:pt x="1541147" y="1232557"/>
                  <a:pt x="1559649" y="1232557"/>
                </a:cubicBezTo>
                <a:close/>
                <a:moveTo>
                  <a:pt x="1723990" y="1231468"/>
                </a:moveTo>
                <a:cubicBezTo>
                  <a:pt x="1743037" y="1231468"/>
                  <a:pt x="1761539" y="1249426"/>
                  <a:pt x="1762083" y="1268472"/>
                </a:cubicBezTo>
                <a:cubicBezTo>
                  <a:pt x="1762627" y="1290239"/>
                  <a:pt x="1741404" y="1306020"/>
                  <a:pt x="1724535" y="1307109"/>
                </a:cubicBezTo>
                <a:cubicBezTo>
                  <a:pt x="1706033" y="1306564"/>
                  <a:pt x="1687531" y="1290239"/>
                  <a:pt x="1686442" y="1270105"/>
                </a:cubicBezTo>
                <a:cubicBezTo>
                  <a:pt x="1685354" y="1254323"/>
                  <a:pt x="1701679" y="1231468"/>
                  <a:pt x="1723990" y="1231468"/>
                </a:cubicBezTo>
                <a:close/>
                <a:moveTo>
                  <a:pt x="1888332" y="1230924"/>
                </a:moveTo>
                <a:cubicBezTo>
                  <a:pt x="1905745" y="1229836"/>
                  <a:pt x="1928056" y="1250514"/>
                  <a:pt x="1925336" y="1269561"/>
                </a:cubicBezTo>
                <a:cubicBezTo>
                  <a:pt x="1925336" y="1289695"/>
                  <a:pt x="1907378" y="1306564"/>
                  <a:pt x="1887243" y="1307653"/>
                </a:cubicBezTo>
                <a:cubicBezTo>
                  <a:pt x="1870918" y="1308197"/>
                  <a:pt x="1847519" y="1288063"/>
                  <a:pt x="1849151" y="1267928"/>
                </a:cubicBezTo>
                <a:cubicBezTo>
                  <a:pt x="1850239" y="1247794"/>
                  <a:pt x="1867653" y="1231468"/>
                  <a:pt x="1888332" y="1230924"/>
                </a:cubicBezTo>
                <a:close/>
                <a:moveTo>
                  <a:pt x="2049952" y="1230380"/>
                </a:moveTo>
                <a:lnTo>
                  <a:pt x="2051041" y="1230805"/>
                </a:lnTo>
                <a:lnTo>
                  <a:pt x="2051041" y="1307109"/>
                </a:lnTo>
                <a:cubicBezTo>
                  <a:pt x="2033627" y="1309830"/>
                  <a:pt x="2011316" y="1286974"/>
                  <a:pt x="2012404" y="1268472"/>
                </a:cubicBezTo>
                <a:cubicBezTo>
                  <a:pt x="2013493" y="1247794"/>
                  <a:pt x="2029274" y="1230380"/>
                  <a:pt x="2049952" y="1230380"/>
                </a:cubicBezTo>
                <a:close/>
                <a:moveTo>
                  <a:pt x="337431" y="1181404"/>
                </a:moveTo>
                <a:cubicBezTo>
                  <a:pt x="339608" y="1182493"/>
                  <a:pt x="341240" y="1184669"/>
                  <a:pt x="345050" y="1187934"/>
                </a:cubicBezTo>
                <a:cubicBezTo>
                  <a:pt x="340696" y="1190111"/>
                  <a:pt x="338519" y="1192288"/>
                  <a:pt x="336343" y="1192288"/>
                </a:cubicBezTo>
                <a:cubicBezTo>
                  <a:pt x="331445" y="1192832"/>
                  <a:pt x="330901" y="1189567"/>
                  <a:pt x="330901" y="1185758"/>
                </a:cubicBezTo>
                <a:cubicBezTo>
                  <a:pt x="330901" y="1181404"/>
                  <a:pt x="334166" y="1180860"/>
                  <a:pt x="337431" y="1181404"/>
                </a:cubicBezTo>
                <a:close/>
                <a:moveTo>
                  <a:pt x="499051" y="1171065"/>
                </a:moveTo>
                <a:cubicBezTo>
                  <a:pt x="506125" y="1170521"/>
                  <a:pt x="516465" y="1179772"/>
                  <a:pt x="516465" y="1187390"/>
                </a:cubicBezTo>
                <a:cubicBezTo>
                  <a:pt x="515921" y="1193920"/>
                  <a:pt x="507214" y="1202627"/>
                  <a:pt x="500140" y="1202627"/>
                </a:cubicBezTo>
                <a:cubicBezTo>
                  <a:pt x="493065" y="1202627"/>
                  <a:pt x="484358" y="1195008"/>
                  <a:pt x="483814" y="1187390"/>
                </a:cubicBezTo>
                <a:cubicBezTo>
                  <a:pt x="483270" y="1180316"/>
                  <a:pt x="491977" y="1171065"/>
                  <a:pt x="499051" y="1171065"/>
                </a:cubicBezTo>
                <a:close/>
                <a:moveTo>
                  <a:pt x="662848" y="1165623"/>
                </a:moveTo>
                <a:cubicBezTo>
                  <a:pt x="675364" y="1165623"/>
                  <a:pt x="684615" y="1174874"/>
                  <a:pt x="684615" y="1187390"/>
                </a:cubicBezTo>
                <a:cubicBezTo>
                  <a:pt x="684615" y="1199362"/>
                  <a:pt x="674820" y="1209157"/>
                  <a:pt x="662848" y="1209157"/>
                </a:cubicBezTo>
                <a:cubicBezTo>
                  <a:pt x="651420" y="1209157"/>
                  <a:pt x="641081" y="1198274"/>
                  <a:pt x="641081" y="1186846"/>
                </a:cubicBezTo>
                <a:cubicBezTo>
                  <a:pt x="641081" y="1175418"/>
                  <a:pt x="651420" y="1165623"/>
                  <a:pt x="662848" y="1165623"/>
                </a:cubicBezTo>
                <a:close/>
                <a:moveTo>
                  <a:pt x="825556" y="1160725"/>
                </a:moveTo>
                <a:cubicBezTo>
                  <a:pt x="840249" y="1161270"/>
                  <a:pt x="851677" y="1171609"/>
                  <a:pt x="852765" y="1186846"/>
                </a:cubicBezTo>
                <a:cubicBezTo>
                  <a:pt x="853309" y="1199906"/>
                  <a:pt x="840249" y="1213511"/>
                  <a:pt x="826645" y="1213511"/>
                </a:cubicBezTo>
                <a:cubicBezTo>
                  <a:pt x="813585" y="1214055"/>
                  <a:pt x="799980" y="1200995"/>
                  <a:pt x="798892" y="1188479"/>
                </a:cubicBezTo>
                <a:cubicBezTo>
                  <a:pt x="797803" y="1173241"/>
                  <a:pt x="814129" y="1160181"/>
                  <a:pt x="825556" y="1160725"/>
                </a:cubicBezTo>
                <a:close/>
                <a:moveTo>
                  <a:pt x="989353" y="1158004"/>
                </a:moveTo>
                <a:cubicBezTo>
                  <a:pt x="1007855" y="1159092"/>
                  <a:pt x="1018739" y="1168888"/>
                  <a:pt x="1018195" y="1187934"/>
                </a:cubicBezTo>
                <a:cubicBezTo>
                  <a:pt x="1017651" y="1206436"/>
                  <a:pt x="1007311" y="1216231"/>
                  <a:pt x="988809" y="1216775"/>
                </a:cubicBezTo>
                <a:cubicBezTo>
                  <a:pt x="972484" y="1217319"/>
                  <a:pt x="960512" y="1203715"/>
                  <a:pt x="959968" y="1187934"/>
                </a:cubicBezTo>
                <a:cubicBezTo>
                  <a:pt x="959968" y="1170520"/>
                  <a:pt x="972484" y="1158004"/>
                  <a:pt x="989353" y="1158004"/>
                </a:cubicBezTo>
                <a:close/>
                <a:moveTo>
                  <a:pt x="1152062" y="1153651"/>
                </a:moveTo>
                <a:cubicBezTo>
                  <a:pt x="1166755" y="1152562"/>
                  <a:pt x="1186345" y="1171065"/>
                  <a:pt x="1185801" y="1186301"/>
                </a:cubicBezTo>
                <a:cubicBezTo>
                  <a:pt x="1184713" y="1205348"/>
                  <a:pt x="1171652" y="1218952"/>
                  <a:pt x="1153150" y="1219496"/>
                </a:cubicBezTo>
                <a:cubicBezTo>
                  <a:pt x="1135193" y="1221129"/>
                  <a:pt x="1119412" y="1204259"/>
                  <a:pt x="1119956" y="1187390"/>
                </a:cubicBezTo>
                <a:cubicBezTo>
                  <a:pt x="1120500" y="1168888"/>
                  <a:pt x="1134648" y="1154739"/>
                  <a:pt x="1152062" y="1153651"/>
                </a:cubicBezTo>
                <a:close/>
                <a:moveTo>
                  <a:pt x="1315315" y="1152018"/>
                </a:moveTo>
                <a:cubicBezTo>
                  <a:pt x="1336537" y="1151474"/>
                  <a:pt x="1351230" y="1169432"/>
                  <a:pt x="1351230" y="1186845"/>
                </a:cubicBezTo>
                <a:cubicBezTo>
                  <a:pt x="1350686" y="1205891"/>
                  <a:pt x="1338714" y="1222217"/>
                  <a:pt x="1315859" y="1221673"/>
                </a:cubicBezTo>
                <a:cubicBezTo>
                  <a:pt x="1294092" y="1221128"/>
                  <a:pt x="1282120" y="1209157"/>
                  <a:pt x="1281576" y="1187390"/>
                </a:cubicBezTo>
                <a:cubicBezTo>
                  <a:pt x="1281031" y="1167255"/>
                  <a:pt x="1295724" y="1152562"/>
                  <a:pt x="1315315" y="1152018"/>
                </a:cubicBezTo>
                <a:close/>
                <a:moveTo>
                  <a:pt x="1479656" y="1149298"/>
                </a:moveTo>
                <a:cubicBezTo>
                  <a:pt x="1500878" y="1149842"/>
                  <a:pt x="1517204" y="1168888"/>
                  <a:pt x="1516660" y="1188479"/>
                </a:cubicBezTo>
                <a:cubicBezTo>
                  <a:pt x="1515027" y="1210246"/>
                  <a:pt x="1495981" y="1224938"/>
                  <a:pt x="1478023" y="1224394"/>
                </a:cubicBezTo>
                <a:cubicBezTo>
                  <a:pt x="1457889" y="1223850"/>
                  <a:pt x="1439931" y="1205892"/>
                  <a:pt x="1441563" y="1185758"/>
                </a:cubicBezTo>
                <a:cubicBezTo>
                  <a:pt x="1442652" y="1166167"/>
                  <a:pt x="1458977" y="1149298"/>
                  <a:pt x="1479656" y="1149298"/>
                </a:cubicBezTo>
                <a:close/>
                <a:moveTo>
                  <a:pt x="1642365" y="1148209"/>
                </a:moveTo>
                <a:cubicBezTo>
                  <a:pt x="1659779" y="1147121"/>
                  <a:pt x="1681001" y="1166711"/>
                  <a:pt x="1681001" y="1187390"/>
                </a:cubicBezTo>
                <a:cubicBezTo>
                  <a:pt x="1681001" y="1208613"/>
                  <a:pt x="1658690" y="1226026"/>
                  <a:pt x="1641821" y="1226026"/>
                </a:cubicBezTo>
                <a:cubicBezTo>
                  <a:pt x="1624407" y="1226026"/>
                  <a:pt x="1601007" y="1205348"/>
                  <a:pt x="1603728" y="1186846"/>
                </a:cubicBezTo>
                <a:cubicBezTo>
                  <a:pt x="1603728" y="1165623"/>
                  <a:pt x="1621686" y="1149298"/>
                  <a:pt x="1642365" y="1148209"/>
                </a:cubicBezTo>
                <a:close/>
                <a:moveTo>
                  <a:pt x="1969414" y="1147665"/>
                </a:moveTo>
                <a:cubicBezTo>
                  <a:pt x="1991725" y="1146032"/>
                  <a:pt x="2009139" y="1165623"/>
                  <a:pt x="2009139" y="1187934"/>
                </a:cubicBezTo>
                <a:cubicBezTo>
                  <a:pt x="2008595" y="1209157"/>
                  <a:pt x="1990093" y="1227114"/>
                  <a:pt x="1968870" y="1227114"/>
                </a:cubicBezTo>
                <a:cubicBezTo>
                  <a:pt x="1949824" y="1227114"/>
                  <a:pt x="1928601" y="1209701"/>
                  <a:pt x="1929145" y="1186301"/>
                </a:cubicBezTo>
                <a:cubicBezTo>
                  <a:pt x="1929145" y="1165623"/>
                  <a:pt x="1948191" y="1145488"/>
                  <a:pt x="1969414" y="1147665"/>
                </a:cubicBezTo>
                <a:close/>
                <a:moveTo>
                  <a:pt x="1805617" y="1147665"/>
                </a:moveTo>
                <a:cubicBezTo>
                  <a:pt x="1825752" y="1147665"/>
                  <a:pt x="1845342" y="1165078"/>
                  <a:pt x="1844798" y="1187934"/>
                </a:cubicBezTo>
                <a:cubicBezTo>
                  <a:pt x="1844254" y="1208612"/>
                  <a:pt x="1824664" y="1227115"/>
                  <a:pt x="1805073" y="1226571"/>
                </a:cubicBezTo>
                <a:cubicBezTo>
                  <a:pt x="1787115" y="1226571"/>
                  <a:pt x="1764260" y="1209701"/>
                  <a:pt x="1766981" y="1186845"/>
                </a:cubicBezTo>
                <a:cubicBezTo>
                  <a:pt x="1764804" y="1165623"/>
                  <a:pt x="1786027" y="1147665"/>
                  <a:pt x="1805617" y="1147665"/>
                </a:cubicBezTo>
                <a:close/>
                <a:moveTo>
                  <a:pt x="417425" y="1090527"/>
                </a:moveTo>
                <a:cubicBezTo>
                  <a:pt x="423955" y="1090527"/>
                  <a:pt x="433206" y="1099234"/>
                  <a:pt x="432662" y="1105764"/>
                </a:cubicBezTo>
                <a:cubicBezTo>
                  <a:pt x="432662" y="1111206"/>
                  <a:pt x="423955" y="1119912"/>
                  <a:pt x="417969" y="1120457"/>
                </a:cubicBezTo>
                <a:cubicBezTo>
                  <a:pt x="411439" y="1121001"/>
                  <a:pt x="402188" y="1111750"/>
                  <a:pt x="402732" y="1105219"/>
                </a:cubicBezTo>
                <a:cubicBezTo>
                  <a:pt x="402732" y="1099234"/>
                  <a:pt x="411439" y="1090527"/>
                  <a:pt x="417425" y="1090527"/>
                </a:cubicBezTo>
                <a:close/>
                <a:moveTo>
                  <a:pt x="580677" y="1083996"/>
                </a:moveTo>
                <a:cubicBezTo>
                  <a:pt x="592105" y="1083996"/>
                  <a:pt x="601900" y="1093791"/>
                  <a:pt x="602444" y="1105219"/>
                </a:cubicBezTo>
                <a:cubicBezTo>
                  <a:pt x="602988" y="1116647"/>
                  <a:pt x="593193" y="1126986"/>
                  <a:pt x="581221" y="1127530"/>
                </a:cubicBezTo>
                <a:cubicBezTo>
                  <a:pt x="570338" y="1127530"/>
                  <a:pt x="558910" y="1116102"/>
                  <a:pt x="558910" y="1105219"/>
                </a:cubicBezTo>
                <a:cubicBezTo>
                  <a:pt x="558910" y="1094880"/>
                  <a:pt x="570338" y="1083996"/>
                  <a:pt x="580677" y="1083996"/>
                </a:cubicBezTo>
                <a:close/>
                <a:moveTo>
                  <a:pt x="743386" y="1079099"/>
                </a:moveTo>
                <a:cubicBezTo>
                  <a:pt x="756991" y="1079099"/>
                  <a:pt x="769507" y="1088894"/>
                  <a:pt x="770595" y="1105219"/>
                </a:cubicBezTo>
                <a:cubicBezTo>
                  <a:pt x="771683" y="1116103"/>
                  <a:pt x="760800" y="1131340"/>
                  <a:pt x="745019" y="1132428"/>
                </a:cubicBezTo>
                <a:cubicBezTo>
                  <a:pt x="734135" y="1134061"/>
                  <a:pt x="717810" y="1118280"/>
                  <a:pt x="717810" y="1106308"/>
                </a:cubicBezTo>
                <a:cubicBezTo>
                  <a:pt x="717810" y="1091071"/>
                  <a:pt x="731414" y="1079099"/>
                  <a:pt x="743386" y="1079099"/>
                </a:cubicBezTo>
                <a:close/>
                <a:moveTo>
                  <a:pt x="907727" y="1076378"/>
                </a:moveTo>
                <a:cubicBezTo>
                  <a:pt x="926773" y="1076378"/>
                  <a:pt x="937112" y="1087262"/>
                  <a:pt x="937112" y="1105219"/>
                </a:cubicBezTo>
                <a:cubicBezTo>
                  <a:pt x="937112" y="1121545"/>
                  <a:pt x="928950" y="1134061"/>
                  <a:pt x="908271" y="1134061"/>
                </a:cubicBezTo>
                <a:cubicBezTo>
                  <a:pt x="888681" y="1134605"/>
                  <a:pt x="878341" y="1122633"/>
                  <a:pt x="878885" y="1105764"/>
                </a:cubicBezTo>
                <a:cubicBezTo>
                  <a:pt x="878341" y="1086173"/>
                  <a:pt x="892490" y="1076378"/>
                  <a:pt x="907727" y="1076378"/>
                </a:cubicBezTo>
                <a:close/>
                <a:moveTo>
                  <a:pt x="1071524" y="1072569"/>
                </a:moveTo>
                <a:cubicBezTo>
                  <a:pt x="1089482" y="1072569"/>
                  <a:pt x="1104174" y="1087806"/>
                  <a:pt x="1104174" y="1105220"/>
                </a:cubicBezTo>
                <a:cubicBezTo>
                  <a:pt x="1104174" y="1123722"/>
                  <a:pt x="1090026" y="1137870"/>
                  <a:pt x="1070435" y="1137870"/>
                </a:cubicBezTo>
                <a:cubicBezTo>
                  <a:pt x="1054110" y="1140047"/>
                  <a:pt x="1037241" y="1121545"/>
                  <a:pt x="1038329" y="1105764"/>
                </a:cubicBezTo>
                <a:cubicBezTo>
                  <a:pt x="1039417" y="1086173"/>
                  <a:pt x="1052478" y="1072569"/>
                  <a:pt x="1071524" y="1072569"/>
                </a:cubicBezTo>
                <a:close/>
                <a:moveTo>
                  <a:pt x="1235865" y="1068760"/>
                </a:moveTo>
                <a:cubicBezTo>
                  <a:pt x="1254912" y="1070392"/>
                  <a:pt x="1272325" y="1088894"/>
                  <a:pt x="1271237" y="1106852"/>
                </a:cubicBezTo>
                <a:cubicBezTo>
                  <a:pt x="1270149" y="1124810"/>
                  <a:pt x="1252735" y="1142223"/>
                  <a:pt x="1234777" y="1142223"/>
                </a:cubicBezTo>
                <a:cubicBezTo>
                  <a:pt x="1215187" y="1142223"/>
                  <a:pt x="1197773" y="1124265"/>
                  <a:pt x="1198861" y="1105219"/>
                </a:cubicBezTo>
                <a:cubicBezTo>
                  <a:pt x="1199406" y="1085629"/>
                  <a:pt x="1217908" y="1067127"/>
                  <a:pt x="1235865" y="1068760"/>
                </a:cubicBezTo>
                <a:close/>
                <a:moveTo>
                  <a:pt x="1396397" y="1067127"/>
                </a:moveTo>
                <a:cubicBezTo>
                  <a:pt x="1416532" y="1065494"/>
                  <a:pt x="1437755" y="1087806"/>
                  <a:pt x="1435578" y="1105219"/>
                </a:cubicBezTo>
                <a:cubicBezTo>
                  <a:pt x="1437210" y="1125898"/>
                  <a:pt x="1413267" y="1144400"/>
                  <a:pt x="1396941" y="1143856"/>
                </a:cubicBezTo>
                <a:cubicBezTo>
                  <a:pt x="1377895" y="1143856"/>
                  <a:pt x="1358305" y="1122633"/>
                  <a:pt x="1358849" y="1105763"/>
                </a:cubicBezTo>
                <a:cubicBezTo>
                  <a:pt x="1359393" y="1085629"/>
                  <a:pt x="1376807" y="1068759"/>
                  <a:pt x="1396397" y="1067127"/>
                </a:cubicBezTo>
                <a:close/>
                <a:moveTo>
                  <a:pt x="1560738" y="1066582"/>
                </a:moveTo>
                <a:cubicBezTo>
                  <a:pt x="1581961" y="1063862"/>
                  <a:pt x="1599919" y="1083452"/>
                  <a:pt x="1599919" y="1105763"/>
                </a:cubicBezTo>
                <a:cubicBezTo>
                  <a:pt x="1599919" y="1127530"/>
                  <a:pt x="1581417" y="1144400"/>
                  <a:pt x="1560738" y="1144400"/>
                </a:cubicBezTo>
                <a:cubicBezTo>
                  <a:pt x="1538971" y="1144400"/>
                  <a:pt x="1521557" y="1125898"/>
                  <a:pt x="1521013" y="1105763"/>
                </a:cubicBezTo>
                <a:cubicBezTo>
                  <a:pt x="1521013" y="1085629"/>
                  <a:pt x="1538971" y="1063862"/>
                  <a:pt x="1560738" y="1066582"/>
                </a:cubicBezTo>
                <a:close/>
                <a:moveTo>
                  <a:pt x="1723447" y="1064406"/>
                </a:moveTo>
                <a:cubicBezTo>
                  <a:pt x="1744126" y="1063862"/>
                  <a:pt x="1763716" y="1076378"/>
                  <a:pt x="1764260" y="1104675"/>
                </a:cubicBezTo>
                <a:cubicBezTo>
                  <a:pt x="1764804" y="1130796"/>
                  <a:pt x="1745758" y="1145488"/>
                  <a:pt x="1724535" y="1146032"/>
                </a:cubicBezTo>
                <a:cubicBezTo>
                  <a:pt x="1703313" y="1147121"/>
                  <a:pt x="1683722" y="1130796"/>
                  <a:pt x="1683178" y="1105764"/>
                </a:cubicBezTo>
                <a:cubicBezTo>
                  <a:pt x="1684266" y="1082364"/>
                  <a:pt x="1698415" y="1064950"/>
                  <a:pt x="1723447" y="1064406"/>
                </a:cubicBezTo>
                <a:close/>
                <a:moveTo>
                  <a:pt x="2051041" y="1063318"/>
                </a:moveTo>
                <a:lnTo>
                  <a:pt x="2051041" y="1147740"/>
                </a:lnTo>
                <a:lnTo>
                  <a:pt x="2049952" y="1148210"/>
                </a:lnTo>
                <a:cubicBezTo>
                  <a:pt x="2028730" y="1147121"/>
                  <a:pt x="2008051" y="1128619"/>
                  <a:pt x="2008051" y="1105764"/>
                </a:cubicBezTo>
                <a:cubicBezTo>
                  <a:pt x="2008595" y="1081276"/>
                  <a:pt x="2027641" y="1063862"/>
                  <a:pt x="2051041" y="1063318"/>
                </a:cubicBezTo>
                <a:close/>
                <a:moveTo>
                  <a:pt x="1887787" y="1062773"/>
                </a:moveTo>
                <a:cubicBezTo>
                  <a:pt x="1909554" y="1063862"/>
                  <a:pt x="1930233" y="1084540"/>
                  <a:pt x="1929145" y="1105763"/>
                </a:cubicBezTo>
                <a:cubicBezTo>
                  <a:pt x="1928056" y="1130251"/>
                  <a:pt x="1908466" y="1147121"/>
                  <a:pt x="1886699" y="1147665"/>
                </a:cubicBezTo>
                <a:cubicBezTo>
                  <a:pt x="1862755" y="1145488"/>
                  <a:pt x="1845886" y="1127530"/>
                  <a:pt x="1844798" y="1105219"/>
                </a:cubicBezTo>
                <a:cubicBezTo>
                  <a:pt x="1844253" y="1083996"/>
                  <a:pt x="1867109" y="1061685"/>
                  <a:pt x="1887787" y="1062773"/>
                </a:cubicBezTo>
                <a:close/>
                <a:moveTo>
                  <a:pt x="335798" y="1011621"/>
                </a:moveTo>
                <a:cubicBezTo>
                  <a:pt x="343960" y="1011621"/>
                  <a:pt x="347770" y="1014886"/>
                  <a:pt x="348314" y="1023049"/>
                </a:cubicBezTo>
                <a:cubicBezTo>
                  <a:pt x="348314" y="1031755"/>
                  <a:pt x="344505" y="1036109"/>
                  <a:pt x="336886" y="1036109"/>
                </a:cubicBezTo>
                <a:cubicBezTo>
                  <a:pt x="329268" y="1036109"/>
                  <a:pt x="324914" y="1032300"/>
                  <a:pt x="324370" y="1024681"/>
                </a:cubicBezTo>
                <a:cubicBezTo>
                  <a:pt x="323826" y="1015974"/>
                  <a:pt x="327635" y="1011621"/>
                  <a:pt x="335798" y="1011621"/>
                </a:cubicBezTo>
                <a:close/>
                <a:moveTo>
                  <a:pt x="499051" y="1002914"/>
                </a:moveTo>
                <a:cubicBezTo>
                  <a:pt x="508846" y="1002370"/>
                  <a:pt x="520818" y="1014342"/>
                  <a:pt x="520818" y="1024137"/>
                </a:cubicBezTo>
                <a:cubicBezTo>
                  <a:pt x="520818" y="1032844"/>
                  <a:pt x="508846" y="1045360"/>
                  <a:pt x="499595" y="1045360"/>
                </a:cubicBezTo>
                <a:cubicBezTo>
                  <a:pt x="490888" y="1045360"/>
                  <a:pt x="478372" y="1032844"/>
                  <a:pt x="478372" y="1024137"/>
                </a:cubicBezTo>
                <a:cubicBezTo>
                  <a:pt x="478372" y="1014886"/>
                  <a:pt x="489800" y="1002914"/>
                  <a:pt x="499051" y="1002914"/>
                </a:cubicBezTo>
                <a:close/>
                <a:moveTo>
                  <a:pt x="663392" y="997473"/>
                </a:moveTo>
                <a:cubicBezTo>
                  <a:pt x="675908" y="998561"/>
                  <a:pt x="688968" y="1011622"/>
                  <a:pt x="688424" y="1024138"/>
                </a:cubicBezTo>
                <a:cubicBezTo>
                  <a:pt x="687880" y="1039374"/>
                  <a:pt x="676452" y="1050802"/>
                  <a:pt x="661759" y="1050258"/>
                </a:cubicBezTo>
                <a:cubicBezTo>
                  <a:pt x="647066" y="1049170"/>
                  <a:pt x="637271" y="1036109"/>
                  <a:pt x="636727" y="1023593"/>
                </a:cubicBezTo>
                <a:cubicBezTo>
                  <a:pt x="637271" y="1010533"/>
                  <a:pt x="651420" y="996929"/>
                  <a:pt x="663392" y="997473"/>
                </a:cubicBezTo>
                <a:close/>
                <a:moveTo>
                  <a:pt x="826645" y="995840"/>
                </a:moveTo>
                <a:cubicBezTo>
                  <a:pt x="845147" y="995296"/>
                  <a:pt x="855486" y="1007267"/>
                  <a:pt x="854942" y="1024137"/>
                </a:cubicBezTo>
                <a:cubicBezTo>
                  <a:pt x="855486" y="1039374"/>
                  <a:pt x="845147" y="1052978"/>
                  <a:pt x="825557" y="1052978"/>
                </a:cubicBezTo>
                <a:cubicBezTo>
                  <a:pt x="808143" y="1052434"/>
                  <a:pt x="796715" y="1041006"/>
                  <a:pt x="797260" y="1023593"/>
                </a:cubicBezTo>
                <a:cubicBezTo>
                  <a:pt x="797260" y="1005635"/>
                  <a:pt x="808687" y="995840"/>
                  <a:pt x="826645" y="995840"/>
                </a:cubicBezTo>
                <a:close/>
                <a:moveTo>
                  <a:pt x="990441" y="990942"/>
                </a:moveTo>
                <a:cubicBezTo>
                  <a:pt x="1008943" y="990942"/>
                  <a:pt x="1023092" y="1006179"/>
                  <a:pt x="1022548" y="1025225"/>
                </a:cubicBezTo>
                <a:cubicBezTo>
                  <a:pt x="1022004" y="1043183"/>
                  <a:pt x="1007311" y="1056243"/>
                  <a:pt x="988809" y="1056787"/>
                </a:cubicBezTo>
                <a:cubicBezTo>
                  <a:pt x="973028" y="1057332"/>
                  <a:pt x="956702" y="1041551"/>
                  <a:pt x="956702" y="1023593"/>
                </a:cubicBezTo>
                <a:cubicBezTo>
                  <a:pt x="956158" y="1006723"/>
                  <a:pt x="973572" y="988221"/>
                  <a:pt x="990441" y="990942"/>
                </a:cubicBezTo>
                <a:close/>
                <a:moveTo>
                  <a:pt x="1150974" y="987678"/>
                </a:moveTo>
                <a:cubicBezTo>
                  <a:pt x="1170020" y="986045"/>
                  <a:pt x="1189066" y="1004547"/>
                  <a:pt x="1189610" y="1023593"/>
                </a:cubicBezTo>
                <a:cubicBezTo>
                  <a:pt x="1190154" y="1042095"/>
                  <a:pt x="1170564" y="1061685"/>
                  <a:pt x="1152062" y="1061685"/>
                </a:cubicBezTo>
                <a:cubicBezTo>
                  <a:pt x="1134104" y="1061685"/>
                  <a:pt x="1115602" y="1042639"/>
                  <a:pt x="1115058" y="1024682"/>
                </a:cubicBezTo>
                <a:cubicBezTo>
                  <a:pt x="1115058" y="1006724"/>
                  <a:pt x="1133016" y="988222"/>
                  <a:pt x="1150974" y="987678"/>
                </a:cubicBezTo>
                <a:close/>
                <a:moveTo>
                  <a:pt x="1315314" y="985501"/>
                </a:moveTo>
                <a:cubicBezTo>
                  <a:pt x="1335993" y="983868"/>
                  <a:pt x="1354495" y="1005635"/>
                  <a:pt x="1354495" y="1023593"/>
                </a:cubicBezTo>
                <a:cubicBezTo>
                  <a:pt x="1355039" y="1042639"/>
                  <a:pt x="1333816" y="1065495"/>
                  <a:pt x="1315858" y="1062230"/>
                </a:cubicBezTo>
                <a:cubicBezTo>
                  <a:pt x="1294636" y="1062230"/>
                  <a:pt x="1277222" y="1045360"/>
                  <a:pt x="1277222" y="1024137"/>
                </a:cubicBezTo>
                <a:cubicBezTo>
                  <a:pt x="1277222" y="1002914"/>
                  <a:pt x="1294091" y="986589"/>
                  <a:pt x="1315314" y="985501"/>
                </a:cubicBezTo>
                <a:close/>
                <a:moveTo>
                  <a:pt x="1479656" y="984412"/>
                </a:moveTo>
                <a:cubicBezTo>
                  <a:pt x="1503055" y="984412"/>
                  <a:pt x="1519925" y="1000737"/>
                  <a:pt x="1519380" y="1025225"/>
                </a:cubicBezTo>
                <a:cubicBezTo>
                  <a:pt x="1518836" y="1045904"/>
                  <a:pt x="1502511" y="1065494"/>
                  <a:pt x="1478567" y="1063318"/>
                </a:cubicBezTo>
                <a:cubicBezTo>
                  <a:pt x="1454624" y="1064950"/>
                  <a:pt x="1438842" y="1044816"/>
                  <a:pt x="1439387" y="1023593"/>
                </a:cubicBezTo>
                <a:cubicBezTo>
                  <a:pt x="1439931" y="1000193"/>
                  <a:pt x="1455712" y="983868"/>
                  <a:pt x="1479656" y="984412"/>
                </a:cubicBezTo>
                <a:close/>
                <a:moveTo>
                  <a:pt x="1641820" y="981691"/>
                </a:moveTo>
                <a:cubicBezTo>
                  <a:pt x="1665220" y="981691"/>
                  <a:pt x="1683178" y="999649"/>
                  <a:pt x="1684810" y="1023592"/>
                </a:cubicBezTo>
                <a:cubicBezTo>
                  <a:pt x="1683722" y="1048625"/>
                  <a:pt x="1665220" y="1066038"/>
                  <a:pt x="1642909" y="1066038"/>
                </a:cubicBezTo>
                <a:cubicBezTo>
                  <a:pt x="1618421" y="1066038"/>
                  <a:pt x="1599919" y="1047536"/>
                  <a:pt x="1599919" y="1023592"/>
                </a:cubicBezTo>
                <a:cubicBezTo>
                  <a:pt x="1599919" y="1001281"/>
                  <a:pt x="1616788" y="982235"/>
                  <a:pt x="1641820" y="981691"/>
                </a:cubicBezTo>
                <a:close/>
                <a:moveTo>
                  <a:pt x="1806161" y="980603"/>
                </a:moveTo>
                <a:cubicBezTo>
                  <a:pt x="1829561" y="980603"/>
                  <a:pt x="1848607" y="1000737"/>
                  <a:pt x="1849151" y="1023592"/>
                </a:cubicBezTo>
                <a:cubicBezTo>
                  <a:pt x="1849151" y="1046992"/>
                  <a:pt x="1827928" y="1068215"/>
                  <a:pt x="1805617" y="1067127"/>
                </a:cubicBezTo>
                <a:cubicBezTo>
                  <a:pt x="1781673" y="1068215"/>
                  <a:pt x="1762083" y="1044815"/>
                  <a:pt x="1762083" y="1023592"/>
                </a:cubicBezTo>
                <a:cubicBezTo>
                  <a:pt x="1762083" y="1002370"/>
                  <a:pt x="1781673" y="980058"/>
                  <a:pt x="1806161" y="980603"/>
                </a:cubicBezTo>
                <a:close/>
                <a:moveTo>
                  <a:pt x="1969414" y="980059"/>
                </a:moveTo>
                <a:cubicBezTo>
                  <a:pt x="1993358" y="980603"/>
                  <a:pt x="2012404" y="1001282"/>
                  <a:pt x="2012404" y="1024137"/>
                </a:cubicBezTo>
                <a:cubicBezTo>
                  <a:pt x="2012404" y="1046449"/>
                  <a:pt x="1991726" y="1069304"/>
                  <a:pt x="1968870" y="1067127"/>
                </a:cubicBezTo>
                <a:cubicBezTo>
                  <a:pt x="1946015" y="1068760"/>
                  <a:pt x="1925336" y="1044272"/>
                  <a:pt x="1924792" y="1024137"/>
                </a:cubicBezTo>
                <a:cubicBezTo>
                  <a:pt x="1924792" y="1002914"/>
                  <a:pt x="1944382" y="980059"/>
                  <a:pt x="1969414" y="980059"/>
                </a:cubicBezTo>
                <a:close/>
                <a:moveTo>
                  <a:pt x="254171" y="931083"/>
                </a:moveTo>
                <a:cubicBezTo>
                  <a:pt x="260701" y="931083"/>
                  <a:pt x="265599" y="935437"/>
                  <a:pt x="265599" y="941967"/>
                </a:cubicBezTo>
                <a:cubicBezTo>
                  <a:pt x="265599" y="948497"/>
                  <a:pt x="260701" y="952850"/>
                  <a:pt x="254171" y="952850"/>
                </a:cubicBezTo>
                <a:cubicBezTo>
                  <a:pt x="247641" y="952850"/>
                  <a:pt x="243832" y="948497"/>
                  <a:pt x="243832" y="941967"/>
                </a:cubicBezTo>
                <a:cubicBezTo>
                  <a:pt x="243832" y="935437"/>
                  <a:pt x="247641" y="931627"/>
                  <a:pt x="254171" y="931083"/>
                </a:cubicBezTo>
                <a:close/>
                <a:moveTo>
                  <a:pt x="417968" y="922377"/>
                </a:moveTo>
                <a:cubicBezTo>
                  <a:pt x="427219" y="921833"/>
                  <a:pt x="437559" y="932716"/>
                  <a:pt x="437559" y="942511"/>
                </a:cubicBezTo>
                <a:cubicBezTo>
                  <a:pt x="437559" y="951762"/>
                  <a:pt x="427219" y="961557"/>
                  <a:pt x="417968" y="961557"/>
                </a:cubicBezTo>
                <a:cubicBezTo>
                  <a:pt x="409262" y="961557"/>
                  <a:pt x="397290" y="949585"/>
                  <a:pt x="397834" y="941423"/>
                </a:cubicBezTo>
                <a:cubicBezTo>
                  <a:pt x="398378" y="933260"/>
                  <a:pt x="409806" y="922377"/>
                  <a:pt x="417968" y="922377"/>
                </a:cubicBezTo>
                <a:close/>
                <a:moveTo>
                  <a:pt x="581222" y="916934"/>
                </a:moveTo>
                <a:cubicBezTo>
                  <a:pt x="593738" y="916934"/>
                  <a:pt x="607342" y="931082"/>
                  <a:pt x="606798" y="943054"/>
                </a:cubicBezTo>
                <a:cubicBezTo>
                  <a:pt x="606254" y="955570"/>
                  <a:pt x="593738" y="967542"/>
                  <a:pt x="581222" y="967542"/>
                </a:cubicBezTo>
                <a:cubicBezTo>
                  <a:pt x="567617" y="966454"/>
                  <a:pt x="557278" y="958291"/>
                  <a:pt x="556190" y="943054"/>
                </a:cubicBezTo>
                <a:cubicBezTo>
                  <a:pt x="555101" y="929994"/>
                  <a:pt x="568161" y="916934"/>
                  <a:pt x="581222" y="916934"/>
                </a:cubicBezTo>
                <a:close/>
                <a:moveTo>
                  <a:pt x="744474" y="913669"/>
                </a:moveTo>
                <a:cubicBezTo>
                  <a:pt x="765153" y="913669"/>
                  <a:pt x="773860" y="927273"/>
                  <a:pt x="773315" y="942510"/>
                </a:cubicBezTo>
                <a:cubicBezTo>
                  <a:pt x="772771" y="959924"/>
                  <a:pt x="761344" y="971352"/>
                  <a:pt x="743930" y="970807"/>
                </a:cubicBezTo>
                <a:cubicBezTo>
                  <a:pt x="727061" y="970807"/>
                  <a:pt x="716177" y="959380"/>
                  <a:pt x="716177" y="941966"/>
                </a:cubicBezTo>
                <a:cubicBezTo>
                  <a:pt x="716177" y="923464"/>
                  <a:pt x="727605" y="914213"/>
                  <a:pt x="744474" y="913669"/>
                </a:cubicBezTo>
                <a:close/>
                <a:moveTo>
                  <a:pt x="908271" y="908772"/>
                </a:moveTo>
                <a:cubicBezTo>
                  <a:pt x="927317" y="910405"/>
                  <a:pt x="940922" y="924553"/>
                  <a:pt x="940377" y="944144"/>
                </a:cubicBezTo>
                <a:cubicBezTo>
                  <a:pt x="939833" y="962101"/>
                  <a:pt x="925141" y="975162"/>
                  <a:pt x="906094" y="975162"/>
                </a:cubicBezTo>
                <a:cubicBezTo>
                  <a:pt x="890313" y="975162"/>
                  <a:pt x="873988" y="959925"/>
                  <a:pt x="874532" y="940879"/>
                </a:cubicBezTo>
                <a:cubicBezTo>
                  <a:pt x="874532" y="925641"/>
                  <a:pt x="891402" y="907684"/>
                  <a:pt x="908271" y="908772"/>
                </a:cubicBezTo>
                <a:close/>
                <a:moveTo>
                  <a:pt x="1072068" y="906051"/>
                </a:moveTo>
                <a:cubicBezTo>
                  <a:pt x="1093291" y="907683"/>
                  <a:pt x="1105807" y="921832"/>
                  <a:pt x="1107984" y="942511"/>
                </a:cubicBezTo>
                <a:cubicBezTo>
                  <a:pt x="1107984" y="961013"/>
                  <a:pt x="1088938" y="979515"/>
                  <a:pt x="1070980" y="979515"/>
                </a:cubicBezTo>
                <a:cubicBezTo>
                  <a:pt x="1053022" y="979515"/>
                  <a:pt x="1034520" y="960469"/>
                  <a:pt x="1034520" y="942511"/>
                </a:cubicBezTo>
                <a:cubicBezTo>
                  <a:pt x="1034520" y="923465"/>
                  <a:pt x="1053566" y="904419"/>
                  <a:pt x="1072068" y="906051"/>
                </a:cubicBezTo>
                <a:close/>
                <a:moveTo>
                  <a:pt x="1235321" y="903874"/>
                </a:moveTo>
                <a:cubicBezTo>
                  <a:pt x="1257088" y="903874"/>
                  <a:pt x="1272325" y="920199"/>
                  <a:pt x="1272325" y="943054"/>
                </a:cubicBezTo>
                <a:cubicBezTo>
                  <a:pt x="1275045" y="962645"/>
                  <a:pt x="1251646" y="982779"/>
                  <a:pt x="1233688" y="981147"/>
                </a:cubicBezTo>
                <a:cubicBezTo>
                  <a:pt x="1211921" y="979514"/>
                  <a:pt x="1195052" y="963189"/>
                  <a:pt x="1195596" y="940878"/>
                </a:cubicBezTo>
                <a:cubicBezTo>
                  <a:pt x="1196140" y="919111"/>
                  <a:pt x="1212465" y="903330"/>
                  <a:pt x="1235321" y="903874"/>
                </a:cubicBezTo>
                <a:close/>
                <a:moveTo>
                  <a:pt x="1397486" y="901153"/>
                </a:moveTo>
                <a:cubicBezTo>
                  <a:pt x="1420885" y="901698"/>
                  <a:pt x="1437755" y="917479"/>
                  <a:pt x="1438299" y="942511"/>
                </a:cubicBezTo>
                <a:cubicBezTo>
                  <a:pt x="1437210" y="966999"/>
                  <a:pt x="1420341" y="983324"/>
                  <a:pt x="1396941" y="983324"/>
                </a:cubicBezTo>
                <a:cubicBezTo>
                  <a:pt x="1371909" y="983324"/>
                  <a:pt x="1355584" y="963190"/>
                  <a:pt x="1356128" y="941967"/>
                </a:cubicBezTo>
                <a:cubicBezTo>
                  <a:pt x="1356128" y="919655"/>
                  <a:pt x="1373542" y="900609"/>
                  <a:pt x="1397486" y="901153"/>
                </a:cubicBezTo>
                <a:close/>
                <a:moveTo>
                  <a:pt x="1560738" y="898977"/>
                </a:moveTo>
                <a:cubicBezTo>
                  <a:pt x="1584138" y="899521"/>
                  <a:pt x="1603728" y="917479"/>
                  <a:pt x="1603728" y="942511"/>
                </a:cubicBezTo>
                <a:cubicBezTo>
                  <a:pt x="1603728" y="966999"/>
                  <a:pt x="1581961" y="985501"/>
                  <a:pt x="1560738" y="985501"/>
                </a:cubicBezTo>
                <a:cubicBezTo>
                  <a:pt x="1537883" y="985501"/>
                  <a:pt x="1516660" y="963734"/>
                  <a:pt x="1517204" y="941423"/>
                </a:cubicBezTo>
                <a:cubicBezTo>
                  <a:pt x="1517748" y="919656"/>
                  <a:pt x="1535706" y="898977"/>
                  <a:pt x="1560738" y="898977"/>
                </a:cubicBezTo>
                <a:close/>
                <a:moveTo>
                  <a:pt x="1723990" y="897888"/>
                </a:moveTo>
                <a:cubicBezTo>
                  <a:pt x="1747934" y="897888"/>
                  <a:pt x="1769701" y="919111"/>
                  <a:pt x="1768069" y="942510"/>
                </a:cubicBezTo>
                <a:cubicBezTo>
                  <a:pt x="1770245" y="965366"/>
                  <a:pt x="1746302" y="987133"/>
                  <a:pt x="1723990" y="986589"/>
                </a:cubicBezTo>
                <a:cubicBezTo>
                  <a:pt x="1701679" y="986589"/>
                  <a:pt x="1679912" y="964278"/>
                  <a:pt x="1679912" y="941422"/>
                </a:cubicBezTo>
                <a:cubicBezTo>
                  <a:pt x="1680456" y="919655"/>
                  <a:pt x="1700047" y="897888"/>
                  <a:pt x="1723990" y="897888"/>
                </a:cubicBezTo>
                <a:close/>
                <a:moveTo>
                  <a:pt x="2050497" y="897344"/>
                </a:moveTo>
                <a:lnTo>
                  <a:pt x="2051041" y="897453"/>
                </a:lnTo>
                <a:lnTo>
                  <a:pt x="2051041" y="986917"/>
                </a:lnTo>
                <a:lnTo>
                  <a:pt x="2049952" y="987133"/>
                </a:lnTo>
                <a:cubicBezTo>
                  <a:pt x="2026553" y="987133"/>
                  <a:pt x="2004786" y="965366"/>
                  <a:pt x="2005330" y="941422"/>
                </a:cubicBezTo>
                <a:cubicBezTo>
                  <a:pt x="2005874" y="918023"/>
                  <a:pt x="2026009" y="897344"/>
                  <a:pt x="2050497" y="897344"/>
                </a:cubicBezTo>
                <a:close/>
                <a:moveTo>
                  <a:pt x="1887243" y="897344"/>
                </a:moveTo>
                <a:cubicBezTo>
                  <a:pt x="1910099" y="897344"/>
                  <a:pt x="1931866" y="916390"/>
                  <a:pt x="1931866" y="942511"/>
                </a:cubicBezTo>
                <a:cubicBezTo>
                  <a:pt x="1931866" y="965910"/>
                  <a:pt x="1910099" y="986589"/>
                  <a:pt x="1887243" y="986589"/>
                </a:cubicBezTo>
                <a:cubicBezTo>
                  <a:pt x="1864932" y="987133"/>
                  <a:pt x="1839900" y="965910"/>
                  <a:pt x="1843165" y="941422"/>
                </a:cubicBezTo>
                <a:cubicBezTo>
                  <a:pt x="1840444" y="918567"/>
                  <a:pt x="1863299" y="897344"/>
                  <a:pt x="1887243" y="897344"/>
                </a:cubicBezTo>
                <a:close/>
                <a:moveTo>
                  <a:pt x="172545" y="854354"/>
                </a:moveTo>
                <a:cubicBezTo>
                  <a:pt x="176899" y="854354"/>
                  <a:pt x="179619" y="855442"/>
                  <a:pt x="179619" y="860884"/>
                </a:cubicBezTo>
                <a:cubicBezTo>
                  <a:pt x="180164" y="864693"/>
                  <a:pt x="177987" y="866870"/>
                  <a:pt x="173634" y="866870"/>
                </a:cubicBezTo>
                <a:cubicBezTo>
                  <a:pt x="169824" y="866870"/>
                  <a:pt x="166559" y="866870"/>
                  <a:pt x="166015" y="861973"/>
                </a:cubicBezTo>
                <a:cubicBezTo>
                  <a:pt x="165471" y="857075"/>
                  <a:pt x="167103" y="854354"/>
                  <a:pt x="172545" y="854354"/>
                </a:cubicBezTo>
                <a:close/>
                <a:moveTo>
                  <a:pt x="336342" y="843471"/>
                </a:moveTo>
                <a:cubicBezTo>
                  <a:pt x="346681" y="844015"/>
                  <a:pt x="353211" y="849457"/>
                  <a:pt x="353211" y="860340"/>
                </a:cubicBezTo>
                <a:cubicBezTo>
                  <a:pt x="353211" y="872312"/>
                  <a:pt x="348858" y="876665"/>
                  <a:pt x="336886" y="877210"/>
                </a:cubicBezTo>
                <a:cubicBezTo>
                  <a:pt x="324370" y="877210"/>
                  <a:pt x="320561" y="872856"/>
                  <a:pt x="320017" y="860884"/>
                </a:cubicBezTo>
                <a:cubicBezTo>
                  <a:pt x="319473" y="851089"/>
                  <a:pt x="327635" y="842927"/>
                  <a:pt x="336342" y="843471"/>
                </a:cubicBezTo>
                <a:close/>
                <a:moveTo>
                  <a:pt x="500139" y="837485"/>
                </a:moveTo>
                <a:cubicBezTo>
                  <a:pt x="514832" y="837485"/>
                  <a:pt x="522994" y="846735"/>
                  <a:pt x="522994" y="861428"/>
                </a:cubicBezTo>
                <a:cubicBezTo>
                  <a:pt x="522994" y="876121"/>
                  <a:pt x="513743" y="884284"/>
                  <a:pt x="499595" y="884284"/>
                </a:cubicBezTo>
                <a:cubicBezTo>
                  <a:pt x="485446" y="883740"/>
                  <a:pt x="475651" y="875033"/>
                  <a:pt x="476739" y="860340"/>
                </a:cubicBezTo>
                <a:cubicBezTo>
                  <a:pt x="476195" y="842926"/>
                  <a:pt x="489256" y="836940"/>
                  <a:pt x="500139" y="837485"/>
                </a:cubicBezTo>
                <a:close/>
                <a:moveTo>
                  <a:pt x="662848" y="832587"/>
                </a:moveTo>
                <a:cubicBezTo>
                  <a:pt x="677541" y="832587"/>
                  <a:pt x="691689" y="842926"/>
                  <a:pt x="690057" y="860340"/>
                </a:cubicBezTo>
                <a:cubicBezTo>
                  <a:pt x="691689" y="876121"/>
                  <a:pt x="679718" y="888637"/>
                  <a:pt x="662848" y="888637"/>
                </a:cubicBezTo>
                <a:cubicBezTo>
                  <a:pt x="644890" y="888637"/>
                  <a:pt x="634551" y="874489"/>
                  <a:pt x="634551" y="861428"/>
                </a:cubicBezTo>
                <a:cubicBezTo>
                  <a:pt x="634551" y="842926"/>
                  <a:pt x="647611" y="832587"/>
                  <a:pt x="662848" y="832587"/>
                </a:cubicBezTo>
                <a:close/>
                <a:moveTo>
                  <a:pt x="826101" y="827146"/>
                </a:moveTo>
                <a:cubicBezTo>
                  <a:pt x="840249" y="826602"/>
                  <a:pt x="859840" y="843471"/>
                  <a:pt x="859295" y="860885"/>
                </a:cubicBezTo>
                <a:cubicBezTo>
                  <a:pt x="858751" y="875033"/>
                  <a:pt x="844603" y="894624"/>
                  <a:pt x="825556" y="892991"/>
                </a:cubicBezTo>
                <a:cubicBezTo>
                  <a:pt x="808687" y="894079"/>
                  <a:pt x="793450" y="877754"/>
                  <a:pt x="793450" y="860885"/>
                </a:cubicBezTo>
                <a:cubicBezTo>
                  <a:pt x="793994" y="842927"/>
                  <a:pt x="808143" y="828234"/>
                  <a:pt x="826101" y="827146"/>
                </a:cubicBezTo>
                <a:close/>
                <a:moveTo>
                  <a:pt x="988809" y="824424"/>
                </a:moveTo>
                <a:cubicBezTo>
                  <a:pt x="1010576" y="825512"/>
                  <a:pt x="1024180" y="839661"/>
                  <a:pt x="1025813" y="860339"/>
                </a:cubicBezTo>
                <a:cubicBezTo>
                  <a:pt x="1026901" y="878842"/>
                  <a:pt x="1008399" y="896799"/>
                  <a:pt x="989897" y="897344"/>
                </a:cubicBezTo>
                <a:cubicBezTo>
                  <a:pt x="971939" y="897344"/>
                  <a:pt x="953982" y="880474"/>
                  <a:pt x="953437" y="861972"/>
                </a:cubicBezTo>
                <a:cubicBezTo>
                  <a:pt x="951805" y="842926"/>
                  <a:pt x="969763" y="824968"/>
                  <a:pt x="988809" y="824424"/>
                </a:cubicBezTo>
                <a:close/>
                <a:moveTo>
                  <a:pt x="1153695" y="821704"/>
                </a:moveTo>
                <a:cubicBezTo>
                  <a:pt x="1175462" y="822248"/>
                  <a:pt x="1191243" y="839118"/>
                  <a:pt x="1191243" y="861429"/>
                </a:cubicBezTo>
                <a:cubicBezTo>
                  <a:pt x="1193964" y="882107"/>
                  <a:pt x="1169476" y="900610"/>
                  <a:pt x="1152606" y="899521"/>
                </a:cubicBezTo>
                <a:cubicBezTo>
                  <a:pt x="1130839" y="898433"/>
                  <a:pt x="1114514" y="882107"/>
                  <a:pt x="1114514" y="859252"/>
                </a:cubicBezTo>
                <a:cubicBezTo>
                  <a:pt x="1115058" y="837485"/>
                  <a:pt x="1131928" y="821704"/>
                  <a:pt x="1153695" y="821704"/>
                </a:cubicBezTo>
                <a:close/>
                <a:moveTo>
                  <a:pt x="1316403" y="818982"/>
                </a:moveTo>
                <a:cubicBezTo>
                  <a:pt x="1341979" y="820071"/>
                  <a:pt x="1356128" y="838573"/>
                  <a:pt x="1357216" y="860884"/>
                </a:cubicBezTo>
                <a:cubicBezTo>
                  <a:pt x="1356128" y="884828"/>
                  <a:pt x="1337626" y="901697"/>
                  <a:pt x="1315315" y="901697"/>
                </a:cubicBezTo>
                <a:cubicBezTo>
                  <a:pt x="1293003" y="901697"/>
                  <a:pt x="1273957" y="884284"/>
                  <a:pt x="1274501" y="860340"/>
                </a:cubicBezTo>
                <a:cubicBezTo>
                  <a:pt x="1275046" y="835852"/>
                  <a:pt x="1291915" y="818438"/>
                  <a:pt x="1316403" y="818982"/>
                </a:cubicBezTo>
                <a:close/>
                <a:moveTo>
                  <a:pt x="1479112" y="816806"/>
                </a:moveTo>
                <a:cubicBezTo>
                  <a:pt x="1501423" y="816806"/>
                  <a:pt x="1523190" y="835852"/>
                  <a:pt x="1522646" y="860340"/>
                </a:cubicBezTo>
                <a:cubicBezTo>
                  <a:pt x="1523735" y="885372"/>
                  <a:pt x="1499791" y="904419"/>
                  <a:pt x="1479656" y="904419"/>
                </a:cubicBezTo>
                <a:cubicBezTo>
                  <a:pt x="1457889" y="904419"/>
                  <a:pt x="1436122" y="883740"/>
                  <a:pt x="1435578" y="860884"/>
                </a:cubicBezTo>
                <a:cubicBezTo>
                  <a:pt x="1435578" y="838573"/>
                  <a:pt x="1455713" y="816806"/>
                  <a:pt x="1479112" y="816806"/>
                </a:cubicBezTo>
                <a:close/>
                <a:moveTo>
                  <a:pt x="1642909" y="815718"/>
                </a:moveTo>
                <a:cubicBezTo>
                  <a:pt x="1665764" y="816262"/>
                  <a:pt x="1686987" y="835852"/>
                  <a:pt x="1686987" y="860885"/>
                </a:cubicBezTo>
                <a:cubicBezTo>
                  <a:pt x="1686987" y="884284"/>
                  <a:pt x="1666308" y="906051"/>
                  <a:pt x="1641276" y="905507"/>
                </a:cubicBezTo>
                <a:cubicBezTo>
                  <a:pt x="1619509" y="905507"/>
                  <a:pt x="1595021" y="884284"/>
                  <a:pt x="1597742" y="860340"/>
                </a:cubicBezTo>
                <a:cubicBezTo>
                  <a:pt x="1595021" y="836941"/>
                  <a:pt x="1619509" y="815174"/>
                  <a:pt x="1642909" y="815718"/>
                </a:cubicBezTo>
                <a:close/>
                <a:moveTo>
                  <a:pt x="1806161" y="815173"/>
                </a:moveTo>
                <a:cubicBezTo>
                  <a:pt x="1832282" y="815717"/>
                  <a:pt x="1854593" y="836396"/>
                  <a:pt x="1852416" y="860884"/>
                </a:cubicBezTo>
                <a:cubicBezTo>
                  <a:pt x="1850240" y="885372"/>
                  <a:pt x="1837179" y="906050"/>
                  <a:pt x="1805617" y="906594"/>
                </a:cubicBezTo>
                <a:cubicBezTo>
                  <a:pt x="1776776" y="906594"/>
                  <a:pt x="1759362" y="885916"/>
                  <a:pt x="1759906" y="860884"/>
                </a:cubicBezTo>
                <a:cubicBezTo>
                  <a:pt x="1759906" y="834219"/>
                  <a:pt x="1776776" y="815717"/>
                  <a:pt x="1806161" y="815173"/>
                </a:cubicBezTo>
                <a:close/>
                <a:moveTo>
                  <a:pt x="1968326" y="812453"/>
                </a:moveTo>
                <a:cubicBezTo>
                  <a:pt x="1979754" y="812453"/>
                  <a:pt x="1991726" y="817351"/>
                  <a:pt x="2000977" y="826057"/>
                </a:cubicBezTo>
                <a:cubicBezTo>
                  <a:pt x="2010772" y="835308"/>
                  <a:pt x="2016214" y="847280"/>
                  <a:pt x="2015670" y="859796"/>
                </a:cubicBezTo>
                <a:cubicBezTo>
                  <a:pt x="2014581" y="884828"/>
                  <a:pt x="2000977" y="904963"/>
                  <a:pt x="1969415" y="907684"/>
                </a:cubicBezTo>
                <a:cubicBezTo>
                  <a:pt x="1942206" y="906051"/>
                  <a:pt x="1923704" y="890270"/>
                  <a:pt x="1922071" y="860885"/>
                </a:cubicBezTo>
                <a:cubicBezTo>
                  <a:pt x="1920983" y="836397"/>
                  <a:pt x="1943294" y="812453"/>
                  <a:pt x="1968326" y="812453"/>
                </a:cubicBezTo>
                <a:close/>
                <a:moveTo>
                  <a:pt x="255260" y="762932"/>
                </a:moveTo>
                <a:cubicBezTo>
                  <a:pt x="261790" y="763476"/>
                  <a:pt x="271041" y="773271"/>
                  <a:pt x="270497" y="779802"/>
                </a:cubicBezTo>
                <a:cubicBezTo>
                  <a:pt x="270497" y="786332"/>
                  <a:pt x="261246" y="795038"/>
                  <a:pt x="254172" y="795038"/>
                </a:cubicBezTo>
                <a:cubicBezTo>
                  <a:pt x="246553" y="795038"/>
                  <a:pt x="238391" y="786332"/>
                  <a:pt x="238935" y="778713"/>
                </a:cubicBezTo>
                <a:cubicBezTo>
                  <a:pt x="239479" y="771095"/>
                  <a:pt x="248186" y="762388"/>
                  <a:pt x="255260" y="762932"/>
                </a:cubicBezTo>
                <a:close/>
                <a:moveTo>
                  <a:pt x="416881" y="756402"/>
                </a:moveTo>
                <a:cubicBezTo>
                  <a:pt x="430485" y="756402"/>
                  <a:pt x="439736" y="765109"/>
                  <a:pt x="440280" y="778713"/>
                </a:cubicBezTo>
                <a:cubicBezTo>
                  <a:pt x="440280" y="791229"/>
                  <a:pt x="431573" y="801024"/>
                  <a:pt x="419057" y="801024"/>
                </a:cubicBezTo>
                <a:cubicBezTo>
                  <a:pt x="405997" y="801569"/>
                  <a:pt x="396202" y="792317"/>
                  <a:pt x="396202" y="779257"/>
                </a:cubicBezTo>
                <a:cubicBezTo>
                  <a:pt x="396202" y="766741"/>
                  <a:pt x="404909" y="756946"/>
                  <a:pt x="416881" y="756402"/>
                </a:cubicBezTo>
                <a:close/>
                <a:moveTo>
                  <a:pt x="581766" y="751505"/>
                </a:moveTo>
                <a:cubicBezTo>
                  <a:pt x="598091" y="752594"/>
                  <a:pt x="607887" y="762933"/>
                  <a:pt x="608975" y="779802"/>
                </a:cubicBezTo>
                <a:cubicBezTo>
                  <a:pt x="608975" y="792318"/>
                  <a:pt x="596459" y="808644"/>
                  <a:pt x="580678" y="806467"/>
                </a:cubicBezTo>
                <a:cubicBezTo>
                  <a:pt x="565985" y="808100"/>
                  <a:pt x="553469" y="792318"/>
                  <a:pt x="553469" y="778714"/>
                </a:cubicBezTo>
                <a:cubicBezTo>
                  <a:pt x="553469" y="764021"/>
                  <a:pt x="567618" y="750417"/>
                  <a:pt x="581766" y="751505"/>
                </a:cubicBezTo>
                <a:close/>
                <a:moveTo>
                  <a:pt x="746107" y="746607"/>
                </a:moveTo>
                <a:cubicBezTo>
                  <a:pt x="762432" y="747695"/>
                  <a:pt x="778213" y="765653"/>
                  <a:pt x="777125" y="780346"/>
                </a:cubicBezTo>
                <a:cubicBezTo>
                  <a:pt x="776581" y="795038"/>
                  <a:pt x="762432" y="811908"/>
                  <a:pt x="742842" y="811364"/>
                </a:cubicBezTo>
                <a:cubicBezTo>
                  <a:pt x="725428" y="810276"/>
                  <a:pt x="712368" y="795583"/>
                  <a:pt x="712368" y="778713"/>
                </a:cubicBezTo>
                <a:cubicBezTo>
                  <a:pt x="712368" y="760755"/>
                  <a:pt x="730870" y="745519"/>
                  <a:pt x="746107" y="746607"/>
                </a:cubicBezTo>
                <a:close/>
                <a:moveTo>
                  <a:pt x="907727" y="741710"/>
                </a:moveTo>
                <a:cubicBezTo>
                  <a:pt x="925684" y="741710"/>
                  <a:pt x="944187" y="760756"/>
                  <a:pt x="944187" y="778714"/>
                </a:cubicBezTo>
                <a:cubicBezTo>
                  <a:pt x="944187" y="796672"/>
                  <a:pt x="926229" y="815174"/>
                  <a:pt x="907727" y="815174"/>
                </a:cubicBezTo>
                <a:cubicBezTo>
                  <a:pt x="889225" y="815174"/>
                  <a:pt x="872899" y="798848"/>
                  <a:pt x="872355" y="779258"/>
                </a:cubicBezTo>
                <a:cubicBezTo>
                  <a:pt x="871811" y="759668"/>
                  <a:pt x="888136" y="742254"/>
                  <a:pt x="907727" y="741710"/>
                </a:cubicBezTo>
                <a:close/>
                <a:moveTo>
                  <a:pt x="1070979" y="740621"/>
                </a:moveTo>
                <a:cubicBezTo>
                  <a:pt x="1091114" y="737357"/>
                  <a:pt x="1110704" y="761300"/>
                  <a:pt x="1110160" y="779258"/>
                </a:cubicBezTo>
                <a:cubicBezTo>
                  <a:pt x="1110160" y="798304"/>
                  <a:pt x="1089481" y="817894"/>
                  <a:pt x="1070979" y="817894"/>
                </a:cubicBezTo>
                <a:cubicBezTo>
                  <a:pt x="1049757" y="817894"/>
                  <a:pt x="1031255" y="797216"/>
                  <a:pt x="1031799" y="778714"/>
                </a:cubicBezTo>
                <a:cubicBezTo>
                  <a:pt x="1033431" y="756947"/>
                  <a:pt x="1049212" y="740621"/>
                  <a:pt x="1070979" y="740621"/>
                </a:cubicBezTo>
                <a:close/>
                <a:moveTo>
                  <a:pt x="1233688" y="736268"/>
                </a:moveTo>
                <a:cubicBezTo>
                  <a:pt x="1254367" y="735723"/>
                  <a:pt x="1276134" y="756402"/>
                  <a:pt x="1276134" y="777625"/>
                </a:cubicBezTo>
                <a:cubicBezTo>
                  <a:pt x="1276134" y="801025"/>
                  <a:pt x="1258720" y="819526"/>
                  <a:pt x="1235320" y="820615"/>
                </a:cubicBezTo>
                <a:cubicBezTo>
                  <a:pt x="1211377" y="821159"/>
                  <a:pt x="1193419" y="802657"/>
                  <a:pt x="1192331" y="779258"/>
                </a:cubicBezTo>
                <a:cubicBezTo>
                  <a:pt x="1190698" y="758579"/>
                  <a:pt x="1213009" y="736812"/>
                  <a:pt x="1233688" y="736268"/>
                </a:cubicBezTo>
                <a:close/>
                <a:moveTo>
                  <a:pt x="1397485" y="735724"/>
                </a:moveTo>
                <a:cubicBezTo>
                  <a:pt x="1421973" y="734091"/>
                  <a:pt x="1441564" y="757491"/>
                  <a:pt x="1441019" y="779802"/>
                </a:cubicBezTo>
                <a:cubicBezTo>
                  <a:pt x="1441019" y="803746"/>
                  <a:pt x="1418708" y="823336"/>
                  <a:pt x="1396397" y="823336"/>
                </a:cubicBezTo>
                <a:cubicBezTo>
                  <a:pt x="1374630" y="823336"/>
                  <a:pt x="1352863" y="802113"/>
                  <a:pt x="1352863" y="779258"/>
                </a:cubicBezTo>
                <a:cubicBezTo>
                  <a:pt x="1353407" y="758579"/>
                  <a:pt x="1372453" y="733547"/>
                  <a:pt x="1397485" y="735724"/>
                </a:cubicBezTo>
                <a:close/>
                <a:moveTo>
                  <a:pt x="1562371" y="734636"/>
                </a:moveTo>
                <a:cubicBezTo>
                  <a:pt x="1586314" y="732459"/>
                  <a:pt x="1605905" y="754226"/>
                  <a:pt x="1605905" y="779802"/>
                </a:cubicBezTo>
                <a:cubicBezTo>
                  <a:pt x="1605361" y="805923"/>
                  <a:pt x="1585226" y="823881"/>
                  <a:pt x="1560194" y="823881"/>
                </a:cubicBezTo>
                <a:cubicBezTo>
                  <a:pt x="1535706" y="823881"/>
                  <a:pt x="1515027" y="803202"/>
                  <a:pt x="1515572" y="777626"/>
                </a:cubicBezTo>
                <a:cubicBezTo>
                  <a:pt x="1516116" y="755859"/>
                  <a:pt x="1535162" y="731371"/>
                  <a:pt x="1562371" y="734636"/>
                </a:cubicBezTo>
                <a:close/>
                <a:moveTo>
                  <a:pt x="1724535" y="730827"/>
                </a:moveTo>
                <a:cubicBezTo>
                  <a:pt x="1748478" y="731371"/>
                  <a:pt x="1772422" y="755314"/>
                  <a:pt x="1772422" y="779258"/>
                </a:cubicBezTo>
                <a:cubicBezTo>
                  <a:pt x="1771878" y="804290"/>
                  <a:pt x="1748478" y="826602"/>
                  <a:pt x="1723446" y="826602"/>
                </a:cubicBezTo>
                <a:cubicBezTo>
                  <a:pt x="1696238" y="823881"/>
                  <a:pt x="1677736" y="807011"/>
                  <a:pt x="1676647" y="778714"/>
                </a:cubicBezTo>
                <a:cubicBezTo>
                  <a:pt x="1676103" y="753138"/>
                  <a:pt x="1699503" y="730282"/>
                  <a:pt x="1724535" y="730827"/>
                </a:cubicBezTo>
                <a:close/>
                <a:moveTo>
                  <a:pt x="1886699" y="730826"/>
                </a:moveTo>
                <a:cubicBezTo>
                  <a:pt x="1914452" y="730826"/>
                  <a:pt x="1934587" y="749872"/>
                  <a:pt x="1935131" y="778713"/>
                </a:cubicBezTo>
                <a:cubicBezTo>
                  <a:pt x="1936219" y="804834"/>
                  <a:pt x="1916085" y="826601"/>
                  <a:pt x="1887244" y="827145"/>
                </a:cubicBezTo>
                <a:cubicBezTo>
                  <a:pt x="1860579" y="826601"/>
                  <a:pt x="1838812" y="805922"/>
                  <a:pt x="1838812" y="778713"/>
                </a:cubicBezTo>
                <a:cubicBezTo>
                  <a:pt x="1839356" y="750416"/>
                  <a:pt x="1860035" y="730282"/>
                  <a:pt x="1886699" y="730826"/>
                </a:cubicBezTo>
                <a:close/>
                <a:moveTo>
                  <a:pt x="2050496" y="730282"/>
                </a:moveTo>
                <a:lnTo>
                  <a:pt x="2051041" y="730396"/>
                </a:lnTo>
                <a:lnTo>
                  <a:pt x="2051041" y="826942"/>
                </a:lnTo>
                <a:lnTo>
                  <a:pt x="2049952" y="827145"/>
                </a:lnTo>
                <a:cubicBezTo>
                  <a:pt x="2023832" y="827145"/>
                  <a:pt x="2001521" y="804290"/>
                  <a:pt x="2002065" y="778169"/>
                </a:cubicBezTo>
                <a:cubicBezTo>
                  <a:pt x="2002609" y="751505"/>
                  <a:pt x="2024376" y="730282"/>
                  <a:pt x="2050496" y="730282"/>
                </a:cubicBezTo>
                <a:close/>
                <a:moveTo>
                  <a:pt x="173634" y="685660"/>
                </a:moveTo>
                <a:cubicBezTo>
                  <a:pt x="181253" y="685660"/>
                  <a:pt x="185062" y="690013"/>
                  <a:pt x="184518" y="698176"/>
                </a:cubicBezTo>
                <a:cubicBezTo>
                  <a:pt x="183973" y="705250"/>
                  <a:pt x="180164" y="709059"/>
                  <a:pt x="172546" y="709059"/>
                </a:cubicBezTo>
                <a:cubicBezTo>
                  <a:pt x="164383" y="709059"/>
                  <a:pt x="160574" y="705250"/>
                  <a:pt x="161118" y="697088"/>
                </a:cubicBezTo>
                <a:cubicBezTo>
                  <a:pt x="161662" y="688925"/>
                  <a:pt x="164927" y="685660"/>
                  <a:pt x="173634" y="685660"/>
                </a:cubicBezTo>
                <a:close/>
                <a:moveTo>
                  <a:pt x="335798" y="675320"/>
                </a:moveTo>
                <a:cubicBezTo>
                  <a:pt x="345593" y="675320"/>
                  <a:pt x="357565" y="685115"/>
                  <a:pt x="357565" y="696543"/>
                </a:cubicBezTo>
                <a:cubicBezTo>
                  <a:pt x="357565" y="707426"/>
                  <a:pt x="346682" y="718854"/>
                  <a:pt x="336342" y="718854"/>
                </a:cubicBezTo>
                <a:cubicBezTo>
                  <a:pt x="327091" y="718854"/>
                  <a:pt x="315664" y="707426"/>
                  <a:pt x="315120" y="697631"/>
                </a:cubicBezTo>
                <a:cubicBezTo>
                  <a:pt x="314575" y="687292"/>
                  <a:pt x="325459" y="675864"/>
                  <a:pt x="335798" y="675320"/>
                </a:cubicBezTo>
                <a:close/>
                <a:moveTo>
                  <a:pt x="499051" y="670423"/>
                </a:moveTo>
                <a:cubicBezTo>
                  <a:pt x="512111" y="669335"/>
                  <a:pt x="526804" y="684027"/>
                  <a:pt x="526804" y="697088"/>
                </a:cubicBezTo>
                <a:cubicBezTo>
                  <a:pt x="526804" y="711236"/>
                  <a:pt x="513744" y="724296"/>
                  <a:pt x="499595" y="724296"/>
                </a:cubicBezTo>
                <a:cubicBezTo>
                  <a:pt x="486535" y="724296"/>
                  <a:pt x="472930" y="711236"/>
                  <a:pt x="472930" y="697632"/>
                </a:cubicBezTo>
                <a:cubicBezTo>
                  <a:pt x="472386" y="684027"/>
                  <a:pt x="485446" y="670423"/>
                  <a:pt x="499051" y="670423"/>
                </a:cubicBezTo>
                <a:close/>
                <a:moveTo>
                  <a:pt x="662848" y="665525"/>
                </a:moveTo>
                <a:cubicBezTo>
                  <a:pt x="678629" y="665525"/>
                  <a:pt x="694410" y="681306"/>
                  <a:pt x="694954" y="697087"/>
                </a:cubicBezTo>
                <a:cubicBezTo>
                  <a:pt x="695499" y="712868"/>
                  <a:pt x="679173" y="729194"/>
                  <a:pt x="663392" y="729194"/>
                </a:cubicBezTo>
                <a:cubicBezTo>
                  <a:pt x="647611" y="729194"/>
                  <a:pt x="632374" y="713957"/>
                  <a:pt x="632374" y="698176"/>
                </a:cubicBezTo>
                <a:cubicBezTo>
                  <a:pt x="631286" y="681850"/>
                  <a:pt x="647067" y="665525"/>
                  <a:pt x="662848" y="665525"/>
                </a:cubicBezTo>
                <a:close/>
                <a:moveTo>
                  <a:pt x="825013" y="663349"/>
                </a:moveTo>
                <a:cubicBezTo>
                  <a:pt x="844603" y="662260"/>
                  <a:pt x="861472" y="676953"/>
                  <a:pt x="860384" y="697632"/>
                </a:cubicBezTo>
                <a:cubicBezTo>
                  <a:pt x="861472" y="716134"/>
                  <a:pt x="846780" y="731915"/>
                  <a:pt x="826101" y="731915"/>
                </a:cubicBezTo>
                <a:cubicBezTo>
                  <a:pt x="806511" y="731915"/>
                  <a:pt x="791818" y="719399"/>
                  <a:pt x="791818" y="698176"/>
                </a:cubicBezTo>
                <a:cubicBezTo>
                  <a:pt x="791818" y="676409"/>
                  <a:pt x="805967" y="663893"/>
                  <a:pt x="825013" y="663349"/>
                </a:cubicBezTo>
                <a:close/>
                <a:moveTo>
                  <a:pt x="988809" y="658995"/>
                </a:moveTo>
                <a:cubicBezTo>
                  <a:pt x="1008400" y="657362"/>
                  <a:pt x="1028534" y="679129"/>
                  <a:pt x="1027446" y="697087"/>
                </a:cubicBezTo>
                <a:cubicBezTo>
                  <a:pt x="1026902" y="718310"/>
                  <a:pt x="1010576" y="735723"/>
                  <a:pt x="989353" y="735723"/>
                </a:cubicBezTo>
                <a:cubicBezTo>
                  <a:pt x="968675" y="735723"/>
                  <a:pt x="950717" y="718310"/>
                  <a:pt x="950717" y="697631"/>
                </a:cubicBezTo>
                <a:cubicBezTo>
                  <a:pt x="950717" y="676408"/>
                  <a:pt x="968131" y="660627"/>
                  <a:pt x="988809" y="658995"/>
                </a:cubicBezTo>
                <a:close/>
                <a:moveTo>
                  <a:pt x="1152607" y="655729"/>
                </a:moveTo>
                <a:cubicBezTo>
                  <a:pt x="1173829" y="654097"/>
                  <a:pt x="1194508" y="675864"/>
                  <a:pt x="1195052" y="697087"/>
                </a:cubicBezTo>
                <a:cubicBezTo>
                  <a:pt x="1195596" y="717766"/>
                  <a:pt x="1173829" y="739533"/>
                  <a:pt x="1153151" y="739533"/>
                </a:cubicBezTo>
                <a:cubicBezTo>
                  <a:pt x="1132472" y="740077"/>
                  <a:pt x="1110705" y="718310"/>
                  <a:pt x="1110705" y="697631"/>
                </a:cubicBezTo>
                <a:cubicBezTo>
                  <a:pt x="1112882" y="674231"/>
                  <a:pt x="1127574" y="657362"/>
                  <a:pt x="1152607" y="655729"/>
                </a:cubicBezTo>
                <a:close/>
                <a:moveTo>
                  <a:pt x="1316948" y="653554"/>
                </a:moveTo>
                <a:cubicBezTo>
                  <a:pt x="1340347" y="654098"/>
                  <a:pt x="1359937" y="674777"/>
                  <a:pt x="1359937" y="697632"/>
                </a:cubicBezTo>
                <a:cubicBezTo>
                  <a:pt x="1359937" y="718855"/>
                  <a:pt x="1339803" y="743343"/>
                  <a:pt x="1315315" y="740622"/>
                </a:cubicBezTo>
                <a:cubicBezTo>
                  <a:pt x="1293004" y="742799"/>
                  <a:pt x="1271237" y="718311"/>
                  <a:pt x="1271781" y="696544"/>
                </a:cubicBezTo>
                <a:cubicBezTo>
                  <a:pt x="1271781" y="675321"/>
                  <a:pt x="1292460" y="653010"/>
                  <a:pt x="1316948" y="653554"/>
                </a:cubicBezTo>
                <a:close/>
                <a:moveTo>
                  <a:pt x="1479112" y="651921"/>
                </a:moveTo>
                <a:cubicBezTo>
                  <a:pt x="1506321" y="651377"/>
                  <a:pt x="1524823" y="669335"/>
                  <a:pt x="1524823" y="697088"/>
                </a:cubicBezTo>
                <a:cubicBezTo>
                  <a:pt x="1524823" y="722664"/>
                  <a:pt x="1506865" y="743343"/>
                  <a:pt x="1479112" y="742254"/>
                </a:cubicBezTo>
                <a:cubicBezTo>
                  <a:pt x="1450815" y="743343"/>
                  <a:pt x="1433401" y="721031"/>
                  <a:pt x="1433945" y="697088"/>
                </a:cubicBezTo>
                <a:cubicBezTo>
                  <a:pt x="1434490" y="670423"/>
                  <a:pt x="1451903" y="652465"/>
                  <a:pt x="1479112" y="651921"/>
                </a:cubicBezTo>
                <a:close/>
                <a:moveTo>
                  <a:pt x="1642909" y="649744"/>
                </a:moveTo>
                <a:cubicBezTo>
                  <a:pt x="1671750" y="650288"/>
                  <a:pt x="1690252" y="668790"/>
                  <a:pt x="1690796" y="697087"/>
                </a:cubicBezTo>
                <a:cubicBezTo>
                  <a:pt x="1691340" y="723752"/>
                  <a:pt x="1672294" y="743342"/>
                  <a:pt x="1642909" y="745519"/>
                </a:cubicBezTo>
                <a:cubicBezTo>
                  <a:pt x="1614067" y="743887"/>
                  <a:pt x="1594477" y="725384"/>
                  <a:pt x="1594477" y="697632"/>
                </a:cubicBezTo>
                <a:cubicBezTo>
                  <a:pt x="1594477" y="668790"/>
                  <a:pt x="1614611" y="649200"/>
                  <a:pt x="1642909" y="649744"/>
                </a:cubicBezTo>
                <a:close/>
                <a:moveTo>
                  <a:pt x="1805617" y="648112"/>
                </a:moveTo>
                <a:cubicBezTo>
                  <a:pt x="1829561" y="648112"/>
                  <a:pt x="1857314" y="672055"/>
                  <a:pt x="1854593" y="698176"/>
                </a:cubicBezTo>
                <a:cubicBezTo>
                  <a:pt x="1856770" y="719399"/>
                  <a:pt x="1832826" y="747151"/>
                  <a:pt x="1805073" y="746607"/>
                </a:cubicBezTo>
                <a:cubicBezTo>
                  <a:pt x="1779497" y="746063"/>
                  <a:pt x="1756097" y="721575"/>
                  <a:pt x="1756097" y="697087"/>
                </a:cubicBezTo>
                <a:cubicBezTo>
                  <a:pt x="1756097" y="670423"/>
                  <a:pt x="1782218" y="647567"/>
                  <a:pt x="1805617" y="648112"/>
                </a:cubicBezTo>
                <a:close/>
                <a:moveTo>
                  <a:pt x="1969414" y="647023"/>
                </a:moveTo>
                <a:cubicBezTo>
                  <a:pt x="1992814" y="647023"/>
                  <a:pt x="2020567" y="672055"/>
                  <a:pt x="2018934" y="698176"/>
                </a:cubicBezTo>
                <a:cubicBezTo>
                  <a:pt x="2017302" y="725384"/>
                  <a:pt x="1996623" y="746063"/>
                  <a:pt x="1968326" y="746063"/>
                </a:cubicBezTo>
                <a:cubicBezTo>
                  <a:pt x="1941661" y="748784"/>
                  <a:pt x="1919350" y="721031"/>
                  <a:pt x="1918806" y="697087"/>
                </a:cubicBezTo>
                <a:cubicBezTo>
                  <a:pt x="1918806" y="669878"/>
                  <a:pt x="1945471" y="647023"/>
                  <a:pt x="1969414" y="647023"/>
                </a:cubicBezTo>
                <a:close/>
                <a:moveTo>
                  <a:pt x="90919" y="606754"/>
                </a:moveTo>
                <a:cubicBezTo>
                  <a:pt x="94728" y="608386"/>
                  <a:pt x="99626" y="612195"/>
                  <a:pt x="99626" y="615460"/>
                </a:cubicBezTo>
                <a:cubicBezTo>
                  <a:pt x="100170" y="618181"/>
                  <a:pt x="95816" y="621990"/>
                  <a:pt x="92007" y="627976"/>
                </a:cubicBezTo>
                <a:cubicBezTo>
                  <a:pt x="87654" y="623079"/>
                  <a:pt x="84389" y="619814"/>
                  <a:pt x="82756" y="616005"/>
                </a:cubicBezTo>
                <a:cubicBezTo>
                  <a:pt x="81668" y="613284"/>
                  <a:pt x="88198" y="605665"/>
                  <a:pt x="90919" y="606754"/>
                </a:cubicBezTo>
                <a:close/>
                <a:moveTo>
                  <a:pt x="254172" y="598047"/>
                </a:moveTo>
                <a:cubicBezTo>
                  <a:pt x="265599" y="597503"/>
                  <a:pt x="273218" y="606210"/>
                  <a:pt x="272674" y="614917"/>
                </a:cubicBezTo>
                <a:cubicBezTo>
                  <a:pt x="272674" y="625800"/>
                  <a:pt x="266688" y="632874"/>
                  <a:pt x="255260" y="633419"/>
                </a:cubicBezTo>
                <a:cubicBezTo>
                  <a:pt x="244376" y="633963"/>
                  <a:pt x="237302" y="626889"/>
                  <a:pt x="236758" y="616005"/>
                </a:cubicBezTo>
                <a:cubicBezTo>
                  <a:pt x="236758" y="605122"/>
                  <a:pt x="243832" y="598047"/>
                  <a:pt x="254172" y="598047"/>
                </a:cubicBezTo>
                <a:close/>
                <a:moveTo>
                  <a:pt x="418513" y="590429"/>
                </a:moveTo>
                <a:cubicBezTo>
                  <a:pt x="431029" y="590429"/>
                  <a:pt x="442457" y="601857"/>
                  <a:pt x="443001" y="614917"/>
                </a:cubicBezTo>
                <a:cubicBezTo>
                  <a:pt x="443545" y="627977"/>
                  <a:pt x="432118" y="640493"/>
                  <a:pt x="419058" y="640493"/>
                </a:cubicBezTo>
                <a:cubicBezTo>
                  <a:pt x="404365" y="640493"/>
                  <a:pt x="394570" y="630698"/>
                  <a:pt x="392937" y="616005"/>
                </a:cubicBezTo>
                <a:cubicBezTo>
                  <a:pt x="391849" y="604033"/>
                  <a:pt x="405997" y="590429"/>
                  <a:pt x="418513" y="590429"/>
                </a:cubicBezTo>
                <a:close/>
                <a:moveTo>
                  <a:pt x="581222" y="587163"/>
                </a:moveTo>
                <a:cubicBezTo>
                  <a:pt x="600812" y="588252"/>
                  <a:pt x="610063" y="598047"/>
                  <a:pt x="610063" y="616549"/>
                </a:cubicBezTo>
                <a:cubicBezTo>
                  <a:pt x="610063" y="634507"/>
                  <a:pt x="599179" y="644846"/>
                  <a:pt x="580677" y="645390"/>
                </a:cubicBezTo>
                <a:cubicBezTo>
                  <a:pt x="565440" y="644846"/>
                  <a:pt x="551836" y="634507"/>
                  <a:pt x="551836" y="615461"/>
                </a:cubicBezTo>
                <a:cubicBezTo>
                  <a:pt x="551836" y="594782"/>
                  <a:pt x="567073" y="586075"/>
                  <a:pt x="581222" y="587163"/>
                </a:cubicBezTo>
                <a:close/>
                <a:moveTo>
                  <a:pt x="743930" y="582266"/>
                </a:moveTo>
                <a:cubicBezTo>
                  <a:pt x="761344" y="581178"/>
                  <a:pt x="779301" y="599136"/>
                  <a:pt x="779301" y="616005"/>
                </a:cubicBezTo>
                <a:cubicBezTo>
                  <a:pt x="779301" y="632874"/>
                  <a:pt x="762976" y="649744"/>
                  <a:pt x="745563" y="649744"/>
                </a:cubicBezTo>
                <a:cubicBezTo>
                  <a:pt x="728149" y="649200"/>
                  <a:pt x="710191" y="635595"/>
                  <a:pt x="711824" y="616549"/>
                </a:cubicBezTo>
                <a:cubicBezTo>
                  <a:pt x="711824" y="596415"/>
                  <a:pt x="724340" y="583355"/>
                  <a:pt x="743930" y="582266"/>
                </a:cubicBezTo>
                <a:close/>
                <a:moveTo>
                  <a:pt x="907183" y="577913"/>
                </a:moveTo>
                <a:cubicBezTo>
                  <a:pt x="927318" y="576825"/>
                  <a:pt x="947452" y="598592"/>
                  <a:pt x="945276" y="615461"/>
                </a:cubicBezTo>
                <a:cubicBezTo>
                  <a:pt x="945276" y="635596"/>
                  <a:pt x="927318" y="653554"/>
                  <a:pt x="907727" y="654098"/>
                </a:cubicBezTo>
                <a:cubicBezTo>
                  <a:pt x="890314" y="654642"/>
                  <a:pt x="869091" y="635052"/>
                  <a:pt x="869091" y="616006"/>
                </a:cubicBezTo>
                <a:cubicBezTo>
                  <a:pt x="869635" y="595871"/>
                  <a:pt x="887049" y="578457"/>
                  <a:pt x="907183" y="577913"/>
                </a:cubicBezTo>
                <a:close/>
                <a:moveTo>
                  <a:pt x="1069891" y="574648"/>
                </a:moveTo>
                <a:cubicBezTo>
                  <a:pt x="1092202" y="574648"/>
                  <a:pt x="1111793" y="589885"/>
                  <a:pt x="1111248" y="615461"/>
                </a:cubicBezTo>
                <a:cubicBezTo>
                  <a:pt x="1111793" y="639405"/>
                  <a:pt x="1093835" y="656274"/>
                  <a:pt x="1070435" y="656274"/>
                </a:cubicBezTo>
                <a:cubicBezTo>
                  <a:pt x="1045403" y="656274"/>
                  <a:pt x="1029622" y="635052"/>
                  <a:pt x="1029622" y="614917"/>
                </a:cubicBezTo>
                <a:cubicBezTo>
                  <a:pt x="1030166" y="593150"/>
                  <a:pt x="1046491" y="574648"/>
                  <a:pt x="1069891" y="574648"/>
                </a:cubicBezTo>
                <a:close/>
                <a:moveTo>
                  <a:pt x="1235321" y="572472"/>
                </a:moveTo>
                <a:cubicBezTo>
                  <a:pt x="1256543" y="572472"/>
                  <a:pt x="1279399" y="590973"/>
                  <a:pt x="1277222" y="616550"/>
                </a:cubicBezTo>
                <a:cubicBezTo>
                  <a:pt x="1278855" y="639949"/>
                  <a:pt x="1255455" y="660084"/>
                  <a:pt x="1233688" y="660084"/>
                </a:cubicBezTo>
                <a:cubicBezTo>
                  <a:pt x="1211377" y="660084"/>
                  <a:pt x="1189610" y="637773"/>
                  <a:pt x="1190154" y="614917"/>
                </a:cubicBezTo>
                <a:cubicBezTo>
                  <a:pt x="1190698" y="594783"/>
                  <a:pt x="1209200" y="571927"/>
                  <a:pt x="1235321" y="572472"/>
                </a:cubicBezTo>
                <a:close/>
                <a:moveTo>
                  <a:pt x="1397485" y="569206"/>
                </a:moveTo>
                <a:cubicBezTo>
                  <a:pt x="1423606" y="569750"/>
                  <a:pt x="1443196" y="587708"/>
                  <a:pt x="1443196" y="616005"/>
                </a:cubicBezTo>
                <a:cubicBezTo>
                  <a:pt x="1443196" y="642670"/>
                  <a:pt x="1424150" y="661716"/>
                  <a:pt x="1396941" y="661172"/>
                </a:cubicBezTo>
                <a:cubicBezTo>
                  <a:pt x="1369188" y="661172"/>
                  <a:pt x="1350686" y="638860"/>
                  <a:pt x="1351775" y="614373"/>
                </a:cubicBezTo>
                <a:cubicBezTo>
                  <a:pt x="1352319" y="587164"/>
                  <a:pt x="1371365" y="569206"/>
                  <a:pt x="1397485" y="569206"/>
                </a:cubicBezTo>
                <a:close/>
                <a:moveTo>
                  <a:pt x="1560738" y="567029"/>
                </a:moveTo>
                <a:cubicBezTo>
                  <a:pt x="1586859" y="567029"/>
                  <a:pt x="1608082" y="587708"/>
                  <a:pt x="1609714" y="615461"/>
                </a:cubicBezTo>
                <a:cubicBezTo>
                  <a:pt x="1608082" y="641581"/>
                  <a:pt x="1589580" y="663892"/>
                  <a:pt x="1561283" y="663892"/>
                </a:cubicBezTo>
                <a:cubicBezTo>
                  <a:pt x="1534074" y="663892"/>
                  <a:pt x="1512851" y="642669"/>
                  <a:pt x="1512851" y="616005"/>
                </a:cubicBezTo>
                <a:cubicBezTo>
                  <a:pt x="1512851" y="587163"/>
                  <a:pt x="1535706" y="567029"/>
                  <a:pt x="1560738" y="567029"/>
                </a:cubicBezTo>
                <a:close/>
                <a:moveTo>
                  <a:pt x="1725624" y="565397"/>
                </a:moveTo>
                <a:cubicBezTo>
                  <a:pt x="1747935" y="565941"/>
                  <a:pt x="1775144" y="590429"/>
                  <a:pt x="1774599" y="616005"/>
                </a:cubicBezTo>
                <a:cubicBezTo>
                  <a:pt x="1774055" y="638317"/>
                  <a:pt x="1751744" y="668246"/>
                  <a:pt x="1723447" y="664981"/>
                </a:cubicBezTo>
                <a:cubicBezTo>
                  <a:pt x="1700592" y="667158"/>
                  <a:pt x="1674471" y="643758"/>
                  <a:pt x="1674471" y="615461"/>
                </a:cubicBezTo>
                <a:cubicBezTo>
                  <a:pt x="1674471" y="588797"/>
                  <a:pt x="1700592" y="565397"/>
                  <a:pt x="1725624" y="565397"/>
                </a:cubicBezTo>
                <a:close/>
                <a:moveTo>
                  <a:pt x="1886699" y="564853"/>
                </a:moveTo>
                <a:cubicBezTo>
                  <a:pt x="1914996" y="564309"/>
                  <a:pt x="1938396" y="589341"/>
                  <a:pt x="1938396" y="614917"/>
                </a:cubicBezTo>
                <a:cubicBezTo>
                  <a:pt x="1938396" y="640493"/>
                  <a:pt x="1917717" y="667702"/>
                  <a:pt x="1887787" y="665525"/>
                </a:cubicBezTo>
                <a:cubicBezTo>
                  <a:pt x="1860034" y="667702"/>
                  <a:pt x="1837723" y="644302"/>
                  <a:pt x="1837179" y="615461"/>
                </a:cubicBezTo>
                <a:cubicBezTo>
                  <a:pt x="1837179" y="586620"/>
                  <a:pt x="1861667" y="565397"/>
                  <a:pt x="1886699" y="564853"/>
                </a:cubicBezTo>
                <a:close/>
                <a:moveTo>
                  <a:pt x="2050496" y="564852"/>
                </a:moveTo>
                <a:lnTo>
                  <a:pt x="2051041" y="564962"/>
                </a:lnTo>
                <a:lnTo>
                  <a:pt x="2051041" y="665899"/>
                </a:lnTo>
                <a:lnTo>
                  <a:pt x="2049952" y="666069"/>
                </a:lnTo>
                <a:cubicBezTo>
                  <a:pt x="2018934" y="667157"/>
                  <a:pt x="1999344" y="642669"/>
                  <a:pt x="1999344" y="615460"/>
                </a:cubicBezTo>
                <a:cubicBezTo>
                  <a:pt x="1999344" y="587163"/>
                  <a:pt x="2021655" y="564852"/>
                  <a:pt x="2050496" y="564852"/>
                </a:cubicBezTo>
                <a:close/>
                <a:moveTo>
                  <a:pt x="173090" y="517509"/>
                </a:moveTo>
                <a:cubicBezTo>
                  <a:pt x="181252" y="517509"/>
                  <a:pt x="189415" y="525672"/>
                  <a:pt x="189959" y="533834"/>
                </a:cubicBezTo>
                <a:cubicBezTo>
                  <a:pt x="189959" y="542541"/>
                  <a:pt x="182341" y="550160"/>
                  <a:pt x="173634" y="550160"/>
                </a:cubicBezTo>
                <a:cubicBezTo>
                  <a:pt x="165471" y="550160"/>
                  <a:pt x="157853" y="543085"/>
                  <a:pt x="157308" y="534923"/>
                </a:cubicBezTo>
                <a:cubicBezTo>
                  <a:pt x="156764" y="526216"/>
                  <a:pt x="164383" y="518053"/>
                  <a:pt x="173090" y="517509"/>
                </a:cubicBezTo>
                <a:close/>
                <a:moveTo>
                  <a:pt x="335798" y="511523"/>
                </a:moveTo>
                <a:cubicBezTo>
                  <a:pt x="349947" y="512067"/>
                  <a:pt x="357565" y="519686"/>
                  <a:pt x="358654" y="533834"/>
                </a:cubicBezTo>
                <a:cubicBezTo>
                  <a:pt x="359742" y="547439"/>
                  <a:pt x="348314" y="557778"/>
                  <a:pt x="336343" y="556689"/>
                </a:cubicBezTo>
                <a:cubicBezTo>
                  <a:pt x="324371" y="558322"/>
                  <a:pt x="312943" y="545806"/>
                  <a:pt x="312943" y="534378"/>
                </a:cubicBezTo>
                <a:cubicBezTo>
                  <a:pt x="312943" y="522951"/>
                  <a:pt x="322738" y="510979"/>
                  <a:pt x="335798" y="511523"/>
                </a:cubicBezTo>
                <a:close/>
                <a:moveTo>
                  <a:pt x="500139" y="506626"/>
                </a:moveTo>
                <a:cubicBezTo>
                  <a:pt x="517553" y="507170"/>
                  <a:pt x="527892" y="517509"/>
                  <a:pt x="527348" y="535467"/>
                </a:cubicBezTo>
                <a:cubicBezTo>
                  <a:pt x="526804" y="552880"/>
                  <a:pt x="515920" y="562131"/>
                  <a:pt x="497963" y="561587"/>
                </a:cubicBezTo>
                <a:cubicBezTo>
                  <a:pt x="481093" y="561043"/>
                  <a:pt x="472386" y="550704"/>
                  <a:pt x="471842" y="533290"/>
                </a:cubicBezTo>
                <a:cubicBezTo>
                  <a:pt x="471298" y="516965"/>
                  <a:pt x="485447" y="506081"/>
                  <a:pt x="500139" y="506626"/>
                </a:cubicBezTo>
                <a:close/>
                <a:moveTo>
                  <a:pt x="662304" y="500639"/>
                </a:moveTo>
                <a:cubicBezTo>
                  <a:pt x="677540" y="497919"/>
                  <a:pt x="696587" y="518597"/>
                  <a:pt x="696042" y="533290"/>
                </a:cubicBezTo>
                <a:cubicBezTo>
                  <a:pt x="694954" y="551792"/>
                  <a:pt x="681894" y="565396"/>
                  <a:pt x="663392" y="566485"/>
                </a:cubicBezTo>
                <a:cubicBezTo>
                  <a:pt x="643802" y="567573"/>
                  <a:pt x="629653" y="549615"/>
                  <a:pt x="630197" y="534378"/>
                </a:cubicBezTo>
                <a:cubicBezTo>
                  <a:pt x="630741" y="515876"/>
                  <a:pt x="644346" y="501184"/>
                  <a:pt x="662304" y="500639"/>
                </a:cubicBezTo>
                <a:close/>
                <a:moveTo>
                  <a:pt x="825557" y="496830"/>
                </a:moveTo>
                <a:cubicBezTo>
                  <a:pt x="846780" y="496286"/>
                  <a:pt x="862561" y="513700"/>
                  <a:pt x="863649" y="534923"/>
                </a:cubicBezTo>
                <a:cubicBezTo>
                  <a:pt x="862017" y="556690"/>
                  <a:pt x="845147" y="571927"/>
                  <a:pt x="825557" y="571383"/>
                </a:cubicBezTo>
                <a:cubicBezTo>
                  <a:pt x="805422" y="570838"/>
                  <a:pt x="788553" y="555057"/>
                  <a:pt x="788553" y="534379"/>
                </a:cubicBezTo>
                <a:cubicBezTo>
                  <a:pt x="788553" y="514244"/>
                  <a:pt x="804334" y="497375"/>
                  <a:pt x="825557" y="496830"/>
                </a:cubicBezTo>
                <a:close/>
                <a:moveTo>
                  <a:pt x="989898" y="494110"/>
                </a:moveTo>
                <a:cubicBezTo>
                  <a:pt x="1012209" y="494654"/>
                  <a:pt x="1029622" y="513156"/>
                  <a:pt x="1029078" y="534923"/>
                </a:cubicBezTo>
                <a:cubicBezTo>
                  <a:pt x="1028534" y="556146"/>
                  <a:pt x="1010576" y="574104"/>
                  <a:pt x="989353" y="574104"/>
                </a:cubicBezTo>
                <a:cubicBezTo>
                  <a:pt x="969763" y="574648"/>
                  <a:pt x="947452" y="556690"/>
                  <a:pt x="949629" y="533835"/>
                </a:cubicBezTo>
                <a:cubicBezTo>
                  <a:pt x="947996" y="512068"/>
                  <a:pt x="968675" y="494110"/>
                  <a:pt x="989898" y="494110"/>
                </a:cubicBezTo>
                <a:close/>
                <a:moveTo>
                  <a:pt x="1152062" y="490301"/>
                </a:moveTo>
                <a:cubicBezTo>
                  <a:pt x="1174917" y="490301"/>
                  <a:pt x="1196140" y="509347"/>
                  <a:pt x="1196140" y="533835"/>
                </a:cubicBezTo>
                <a:cubicBezTo>
                  <a:pt x="1197228" y="558867"/>
                  <a:pt x="1173829" y="577913"/>
                  <a:pt x="1152606" y="577369"/>
                </a:cubicBezTo>
                <a:cubicBezTo>
                  <a:pt x="1130839" y="577369"/>
                  <a:pt x="1109616" y="556690"/>
                  <a:pt x="1109072" y="534379"/>
                </a:cubicBezTo>
                <a:cubicBezTo>
                  <a:pt x="1108528" y="510980"/>
                  <a:pt x="1128662" y="490301"/>
                  <a:pt x="1152062" y="490301"/>
                </a:cubicBezTo>
                <a:close/>
                <a:moveTo>
                  <a:pt x="1316947" y="489212"/>
                </a:moveTo>
                <a:cubicBezTo>
                  <a:pt x="1343612" y="489756"/>
                  <a:pt x="1361570" y="510435"/>
                  <a:pt x="1361570" y="534923"/>
                </a:cubicBezTo>
                <a:cubicBezTo>
                  <a:pt x="1361570" y="560499"/>
                  <a:pt x="1341980" y="580090"/>
                  <a:pt x="1315859" y="580090"/>
                </a:cubicBezTo>
                <a:cubicBezTo>
                  <a:pt x="1291915" y="580090"/>
                  <a:pt x="1269060" y="560499"/>
                  <a:pt x="1270693" y="533835"/>
                </a:cubicBezTo>
                <a:cubicBezTo>
                  <a:pt x="1269604" y="508258"/>
                  <a:pt x="1291371" y="488124"/>
                  <a:pt x="1316947" y="489212"/>
                </a:cubicBezTo>
                <a:close/>
                <a:moveTo>
                  <a:pt x="1479112" y="484315"/>
                </a:moveTo>
                <a:cubicBezTo>
                  <a:pt x="1503599" y="484315"/>
                  <a:pt x="1528087" y="508259"/>
                  <a:pt x="1528087" y="533835"/>
                </a:cubicBezTo>
                <a:cubicBezTo>
                  <a:pt x="1528087" y="558867"/>
                  <a:pt x="1506865" y="582267"/>
                  <a:pt x="1479656" y="582267"/>
                </a:cubicBezTo>
                <a:cubicBezTo>
                  <a:pt x="1453535" y="582267"/>
                  <a:pt x="1431224" y="560500"/>
                  <a:pt x="1431224" y="533835"/>
                </a:cubicBezTo>
                <a:cubicBezTo>
                  <a:pt x="1430680" y="506626"/>
                  <a:pt x="1454624" y="485403"/>
                  <a:pt x="1479112" y="484315"/>
                </a:cubicBezTo>
                <a:close/>
                <a:moveTo>
                  <a:pt x="1643452" y="484314"/>
                </a:moveTo>
                <a:cubicBezTo>
                  <a:pt x="1667396" y="481049"/>
                  <a:pt x="1693517" y="509891"/>
                  <a:pt x="1692973" y="534923"/>
                </a:cubicBezTo>
                <a:cubicBezTo>
                  <a:pt x="1692428" y="558867"/>
                  <a:pt x="1669573" y="584987"/>
                  <a:pt x="1641276" y="583898"/>
                </a:cubicBezTo>
                <a:cubicBezTo>
                  <a:pt x="1616788" y="583354"/>
                  <a:pt x="1592300" y="562676"/>
                  <a:pt x="1592300" y="532202"/>
                </a:cubicBezTo>
                <a:cubicBezTo>
                  <a:pt x="1592300" y="509891"/>
                  <a:pt x="1615155" y="481049"/>
                  <a:pt x="1643452" y="484314"/>
                </a:cubicBezTo>
                <a:close/>
                <a:moveTo>
                  <a:pt x="1806162" y="481594"/>
                </a:moveTo>
                <a:cubicBezTo>
                  <a:pt x="1839901" y="484859"/>
                  <a:pt x="1858947" y="504993"/>
                  <a:pt x="1857858" y="536011"/>
                </a:cubicBezTo>
                <a:cubicBezTo>
                  <a:pt x="1855682" y="568662"/>
                  <a:pt x="1834459" y="584987"/>
                  <a:pt x="1803441" y="586075"/>
                </a:cubicBezTo>
                <a:cubicBezTo>
                  <a:pt x="1775144" y="584443"/>
                  <a:pt x="1751744" y="559955"/>
                  <a:pt x="1753377" y="533290"/>
                </a:cubicBezTo>
                <a:cubicBezTo>
                  <a:pt x="1755009" y="504993"/>
                  <a:pt x="1780041" y="479417"/>
                  <a:pt x="1806162" y="481594"/>
                </a:cubicBezTo>
                <a:close/>
                <a:moveTo>
                  <a:pt x="1968326" y="480505"/>
                </a:moveTo>
                <a:cubicBezTo>
                  <a:pt x="1998256" y="483226"/>
                  <a:pt x="2020023" y="501728"/>
                  <a:pt x="2022200" y="534379"/>
                </a:cubicBezTo>
                <a:cubicBezTo>
                  <a:pt x="2023832" y="560499"/>
                  <a:pt x="1996079" y="588252"/>
                  <a:pt x="1969415" y="588252"/>
                </a:cubicBezTo>
                <a:cubicBezTo>
                  <a:pt x="1943294" y="588796"/>
                  <a:pt x="1916085" y="561587"/>
                  <a:pt x="1915541" y="534923"/>
                </a:cubicBezTo>
                <a:cubicBezTo>
                  <a:pt x="1914453" y="508258"/>
                  <a:pt x="1941117" y="480505"/>
                  <a:pt x="1968326" y="480505"/>
                </a:cubicBezTo>
                <a:close/>
                <a:moveTo>
                  <a:pt x="91464" y="440780"/>
                </a:moveTo>
                <a:cubicBezTo>
                  <a:pt x="99082" y="440780"/>
                  <a:pt x="102347" y="443501"/>
                  <a:pt x="102891" y="451664"/>
                </a:cubicBezTo>
                <a:cubicBezTo>
                  <a:pt x="102891" y="460915"/>
                  <a:pt x="100171" y="464179"/>
                  <a:pt x="92008" y="464179"/>
                </a:cubicBezTo>
                <a:cubicBezTo>
                  <a:pt x="83301" y="464179"/>
                  <a:pt x="80036" y="461459"/>
                  <a:pt x="80036" y="452752"/>
                </a:cubicBezTo>
                <a:cubicBezTo>
                  <a:pt x="80036" y="444045"/>
                  <a:pt x="83301" y="440780"/>
                  <a:pt x="91464" y="440780"/>
                </a:cubicBezTo>
                <a:close/>
                <a:moveTo>
                  <a:pt x="254172" y="430441"/>
                </a:moveTo>
                <a:cubicBezTo>
                  <a:pt x="263967" y="430441"/>
                  <a:pt x="276483" y="440236"/>
                  <a:pt x="275939" y="452208"/>
                </a:cubicBezTo>
                <a:cubicBezTo>
                  <a:pt x="275939" y="463092"/>
                  <a:pt x="265600" y="473975"/>
                  <a:pt x="254716" y="473975"/>
                </a:cubicBezTo>
                <a:cubicBezTo>
                  <a:pt x="244377" y="473975"/>
                  <a:pt x="232949" y="463092"/>
                  <a:pt x="232405" y="452752"/>
                </a:cubicBezTo>
                <a:cubicBezTo>
                  <a:pt x="232405" y="442413"/>
                  <a:pt x="243833" y="430985"/>
                  <a:pt x="254172" y="430441"/>
                </a:cubicBezTo>
                <a:close/>
                <a:moveTo>
                  <a:pt x="417969" y="424999"/>
                </a:moveTo>
                <a:cubicBezTo>
                  <a:pt x="432118" y="424999"/>
                  <a:pt x="444634" y="438059"/>
                  <a:pt x="444634" y="452752"/>
                </a:cubicBezTo>
                <a:cubicBezTo>
                  <a:pt x="445178" y="464180"/>
                  <a:pt x="432662" y="481049"/>
                  <a:pt x="417425" y="479417"/>
                </a:cubicBezTo>
                <a:cubicBezTo>
                  <a:pt x="405453" y="481049"/>
                  <a:pt x="389672" y="465268"/>
                  <a:pt x="390760" y="452208"/>
                </a:cubicBezTo>
                <a:cubicBezTo>
                  <a:pt x="391849" y="437515"/>
                  <a:pt x="403276" y="424999"/>
                  <a:pt x="417969" y="424999"/>
                </a:cubicBezTo>
                <a:close/>
                <a:moveTo>
                  <a:pt x="580677" y="419558"/>
                </a:moveTo>
                <a:cubicBezTo>
                  <a:pt x="596458" y="419013"/>
                  <a:pt x="612783" y="434795"/>
                  <a:pt x="612783" y="452208"/>
                </a:cubicBezTo>
                <a:cubicBezTo>
                  <a:pt x="612783" y="469622"/>
                  <a:pt x="599723" y="483226"/>
                  <a:pt x="581221" y="484315"/>
                </a:cubicBezTo>
                <a:cubicBezTo>
                  <a:pt x="561087" y="482138"/>
                  <a:pt x="549659" y="470710"/>
                  <a:pt x="549115" y="452208"/>
                </a:cubicBezTo>
                <a:cubicBezTo>
                  <a:pt x="548571" y="433162"/>
                  <a:pt x="564352" y="420102"/>
                  <a:pt x="580677" y="419558"/>
                </a:cubicBezTo>
                <a:close/>
                <a:moveTo>
                  <a:pt x="743931" y="415748"/>
                </a:moveTo>
                <a:cubicBezTo>
                  <a:pt x="761888" y="414660"/>
                  <a:pt x="779846" y="432618"/>
                  <a:pt x="780390" y="452208"/>
                </a:cubicBezTo>
                <a:cubicBezTo>
                  <a:pt x="780934" y="471254"/>
                  <a:pt x="764065" y="488668"/>
                  <a:pt x="744475" y="489212"/>
                </a:cubicBezTo>
                <a:cubicBezTo>
                  <a:pt x="727061" y="489212"/>
                  <a:pt x="709103" y="472342"/>
                  <a:pt x="708559" y="453840"/>
                </a:cubicBezTo>
                <a:cubicBezTo>
                  <a:pt x="707471" y="435883"/>
                  <a:pt x="725428" y="416836"/>
                  <a:pt x="743931" y="415748"/>
                </a:cubicBezTo>
                <a:close/>
                <a:moveTo>
                  <a:pt x="908271" y="414116"/>
                </a:moveTo>
                <a:cubicBezTo>
                  <a:pt x="927861" y="411395"/>
                  <a:pt x="946907" y="431529"/>
                  <a:pt x="946363" y="453296"/>
                </a:cubicBezTo>
                <a:cubicBezTo>
                  <a:pt x="946363" y="473975"/>
                  <a:pt x="927317" y="491933"/>
                  <a:pt x="906638" y="491933"/>
                </a:cubicBezTo>
                <a:cubicBezTo>
                  <a:pt x="887048" y="491933"/>
                  <a:pt x="866913" y="473431"/>
                  <a:pt x="868546" y="452208"/>
                </a:cubicBezTo>
                <a:cubicBezTo>
                  <a:pt x="870179" y="428808"/>
                  <a:pt x="884871" y="413571"/>
                  <a:pt x="908271" y="414116"/>
                </a:cubicBezTo>
                <a:close/>
                <a:moveTo>
                  <a:pt x="1072068" y="409218"/>
                </a:moveTo>
                <a:cubicBezTo>
                  <a:pt x="1097100" y="410307"/>
                  <a:pt x="1113970" y="427720"/>
                  <a:pt x="1113970" y="452752"/>
                </a:cubicBezTo>
                <a:cubicBezTo>
                  <a:pt x="1113970" y="478329"/>
                  <a:pt x="1092203" y="495198"/>
                  <a:pt x="1070436" y="495198"/>
                </a:cubicBezTo>
                <a:cubicBezTo>
                  <a:pt x="1048124" y="494654"/>
                  <a:pt x="1027446" y="475063"/>
                  <a:pt x="1028534" y="451120"/>
                </a:cubicBezTo>
                <a:cubicBezTo>
                  <a:pt x="1029622" y="427720"/>
                  <a:pt x="1048669" y="408130"/>
                  <a:pt x="1072068" y="409218"/>
                </a:cubicBezTo>
                <a:close/>
                <a:moveTo>
                  <a:pt x="1235865" y="408130"/>
                </a:moveTo>
                <a:cubicBezTo>
                  <a:pt x="1258721" y="405953"/>
                  <a:pt x="1279400" y="427176"/>
                  <a:pt x="1279400" y="453296"/>
                </a:cubicBezTo>
                <a:cubicBezTo>
                  <a:pt x="1278855" y="478328"/>
                  <a:pt x="1258177" y="497374"/>
                  <a:pt x="1233689" y="497374"/>
                </a:cubicBezTo>
                <a:cubicBezTo>
                  <a:pt x="1209745" y="496830"/>
                  <a:pt x="1189066" y="476151"/>
                  <a:pt x="1189611" y="451664"/>
                </a:cubicBezTo>
                <a:cubicBezTo>
                  <a:pt x="1189611" y="429352"/>
                  <a:pt x="1209201" y="404864"/>
                  <a:pt x="1235865" y="408130"/>
                </a:cubicBezTo>
                <a:close/>
                <a:moveTo>
                  <a:pt x="1396941" y="403776"/>
                </a:moveTo>
                <a:cubicBezTo>
                  <a:pt x="1425238" y="403232"/>
                  <a:pt x="1445373" y="423911"/>
                  <a:pt x="1446461" y="450575"/>
                </a:cubicBezTo>
                <a:cubicBezTo>
                  <a:pt x="1447005" y="476696"/>
                  <a:pt x="1426327" y="500096"/>
                  <a:pt x="1399118" y="500640"/>
                </a:cubicBezTo>
                <a:cubicBezTo>
                  <a:pt x="1372453" y="501184"/>
                  <a:pt x="1349598" y="479961"/>
                  <a:pt x="1349598" y="453296"/>
                </a:cubicBezTo>
                <a:cubicBezTo>
                  <a:pt x="1349598" y="424999"/>
                  <a:pt x="1370277" y="404865"/>
                  <a:pt x="1396941" y="403776"/>
                </a:cubicBezTo>
                <a:close/>
                <a:moveTo>
                  <a:pt x="1560738" y="402144"/>
                </a:moveTo>
                <a:cubicBezTo>
                  <a:pt x="1588491" y="402144"/>
                  <a:pt x="1611347" y="427176"/>
                  <a:pt x="1611347" y="453297"/>
                </a:cubicBezTo>
                <a:cubicBezTo>
                  <a:pt x="1610803" y="476152"/>
                  <a:pt x="1590668" y="502817"/>
                  <a:pt x="1560194" y="502272"/>
                </a:cubicBezTo>
                <a:cubicBezTo>
                  <a:pt x="1534074" y="501728"/>
                  <a:pt x="1508498" y="479961"/>
                  <a:pt x="1511218" y="451664"/>
                </a:cubicBezTo>
                <a:cubicBezTo>
                  <a:pt x="1508498" y="425544"/>
                  <a:pt x="1534618" y="402144"/>
                  <a:pt x="1560738" y="402144"/>
                </a:cubicBezTo>
                <a:close/>
                <a:moveTo>
                  <a:pt x="1723991" y="399423"/>
                </a:moveTo>
                <a:cubicBezTo>
                  <a:pt x="1756097" y="402688"/>
                  <a:pt x="1777320" y="422278"/>
                  <a:pt x="1776776" y="452752"/>
                </a:cubicBezTo>
                <a:cubicBezTo>
                  <a:pt x="1776232" y="483226"/>
                  <a:pt x="1757730" y="501728"/>
                  <a:pt x="1725079" y="504993"/>
                </a:cubicBezTo>
                <a:cubicBezTo>
                  <a:pt x="1697870" y="507714"/>
                  <a:pt x="1670117" y="479961"/>
                  <a:pt x="1671750" y="452752"/>
                </a:cubicBezTo>
                <a:cubicBezTo>
                  <a:pt x="1673382" y="420102"/>
                  <a:pt x="1692428" y="403232"/>
                  <a:pt x="1723991" y="399423"/>
                </a:cubicBezTo>
                <a:close/>
                <a:moveTo>
                  <a:pt x="2051040" y="398335"/>
                </a:moveTo>
                <a:lnTo>
                  <a:pt x="2051041" y="398335"/>
                </a:lnTo>
                <a:lnTo>
                  <a:pt x="2051041" y="506936"/>
                </a:lnTo>
                <a:lnTo>
                  <a:pt x="2049952" y="507170"/>
                </a:lnTo>
                <a:cubicBezTo>
                  <a:pt x="2020566" y="506626"/>
                  <a:pt x="1995534" y="481593"/>
                  <a:pt x="1995534" y="452208"/>
                </a:cubicBezTo>
                <a:cubicBezTo>
                  <a:pt x="1996078" y="424455"/>
                  <a:pt x="2021655" y="397246"/>
                  <a:pt x="2051040" y="398335"/>
                </a:cubicBezTo>
                <a:close/>
                <a:moveTo>
                  <a:pt x="1888332" y="398335"/>
                </a:moveTo>
                <a:cubicBezTo>
                  <a:pt x="1915541" y="398879"/>
                  <a:pt x="1941661" y="423911"/>
                  <a:pt x="1941661" y="452208"/>
                </a:cubicBezTo>
                <a:cubicBezTo>
                  <a:pt x="1941661" y="481594"/>
                  <a:pt x="1916085" y="507170"/>
                  <a:pt x="1886699" y="506082"/>
                </a:cubicBezTo>
                <a:cubicBezTo>
                  <a:pt x="1857314" y="505538"/>
                  <a:pt x="1833914" y="481594"/>
                  <a:pt x="1833370" y="452208"/>
                </a:cubicBezTo>
                <a:cubicBezTo>
                  <a:pt x="1833370" y="423911"/>
                  <a:pt x="1860035" y="398335"/>
                  <a:pt x="1888332" y="398335"/>
                </a:cubicBezTo>
                <a:close/>
                <a:moveTo>
                  <a:pt x="12014" y="364052"/>
                </a:moveTo>
                <a:cubicBezTo>
                  <a:pt x="13102" y="365140"/>
                  <a:pt x="15279" y="367317"/>
                  <a:pt x="15823" y="370038"/>
                </a:cubicBezTo>
                <a:cubicBezTo>
                  <a:pt x="16911" y="374391"/>
                  <a:pt x="14191" y="377656"/>
                  <a:pt x="9293" y="377656"/>
                </a:cubicBezTo>
                <a:cubicBezTo>
                  <a:pt x="4940" y="377656"/>
                  <a:pt x="3307" y="374936"/>
                  <a:pt x="3307" y="371126"/>
                </a:cubicBezTo>
                <a:cubicBezTo>
                  <a:pt x="3307" y="367317"/>
                  <a:pt x="4940" y="364052"/>
                  <a:pt x="12014" y="364052"/>
                </a:cubicBezTo>
                <a:close/>
                <a:moveTo>
                  <a:pt x="172545" y="353713"/>
                </a:moveTo>
                <a:cubicBezTo>
                  <a:pt x="184517" y="353713"/>
                  <a:pt x="190503" y="359154"/>
                  <a:pt x="190503" y="370582"/>
                </a:cubicBezTo>
                <a:cubicBezTo>
                  <a:pt x="190503" y="381466"/>
                  <a:pt x="184517" y="387996"/>
                  <a:pt x="173090" y="387996"/>
                </a:cubicBezTo>
                <a:cubicBezTo>
                  <a:pt x="163839" y="388540"/>
                  <a:pt x="155676" y="381466"/>
                  <a:pt x="155676" y="371126"/>
                </a:cubicBezTo>
                <a:cubicBezTo>
                  <a:pt x="155676" y="362419"/>
                  <a:pt x="161662" y="352080"/>
                  <a:pt x="172545" y="353713"/>
                </a:cubicBezTo>
                <a:close/>
                <a:moveTo>
                  <a:pt x="336886" y="345550"/>
                </a:moveTo>
                <a:cubicBezTo>
                  <a:pt x="350490" y="346094"/>
                  <a:pt x="362462" y="358610"/>
                  <a:pt x="361374" y="371670"/>
                </a:cubicBezTo>
                <a:cubicBezTo>
                  <a:pt x="360286" y="385275"/>
                  <a:pt x="348858" y="395614"/>
                  <a:pt x="335798" y="395070"/>
                </a:cubicBezTo>
                <a:cubicBezTo>
                  <a:pt x="319472" y="394526"/>
                  <a:pt x="311854" y="381466"/>
                  <a:pt x="311854" y="370038"/>
                </a:cubicBezTo>
                <a:cubicBezTo>
                  <a:pt x="311854" y="356978"/>
                  <a:pt x="324370" y="345550"/>
                  <a:pt x="336886" y="345550"/>
                </a:cubicBezTo>
                <a:close/>
                <a:moveTo>
                  <a:pt x="499596" y="342284"/>
                </a:moveTo>
                <a:cubicBezTo>
                  <a:pt x="518642" y="341196"/>
                  <a:pt x="528437" y="354256"/>
                  <a:pt x="528437" y="370582"/>
                </a:cubicBezTo>
                <a:cubicBezTo>
                  <a:pt x="528437" y="386363"/>
                  <a:pt x="518642" y="399967"/>
                  <a:pt x="499051" y="399423"/>
                </a:cubicBezTo>
                <a:cubicBezTo>
                  <a:pt x="481094" y="399423"/>
                  <a:pt x="470210" y="387995"/>
                  <a:pt x="470210" y="370037"/>
                </a:cubicBezTo>
                <a:cubicBezTo>
                  <a:pt x="470754" y="352624"/>
                  <a:pt x="481638" y="341740"/>
                  <a:pt x="499596" y="342284"/>
                </a:cubicBezTo>
                <a:close/>
                <a:moveTo>
                  <a:pt x="663392" y="337387"/>
                </a:moveTo>
                <a:cubicBezTo>
                  <a:pt x="680262" y="337387"/>
                  <a:pt x="697675" y="354801"/>
                  <a:pt x="697131" y="371126"/>
                </a:cubicBezTo>
                <a:cubicBezTo>
                  <a:pt x="696043" y="390172"/>
                  <a:pt x="682982" y="404321"/>
                  <a:pt x="662304" y="404321"/>
                </a:cubicBezTo>
                <a:cubicBezTo>
                  <a:pt x="643258" y="405953"/>
                  <a:pt x="629109" y="389084"/>
                  <a:pt x="629109" y="371126"/>
                </a:cubicBezTo>
                <a:cubicBezTo>
                  <a:pt x="629109" y="352624"/>
                  <a:pt x="645434" y="337387"/>
                  <a:pt x="663392" y="337387"/>
                </a:cubicBezTo>
                <a:close/>
                <a:moveTo>
                  <a:pt x="825556" y="332489"/>
                </a:moveTo>
                <a:cubicBezTo>
                  <a:pt x="847323" y="333577"/>
                  <a:pt x="864193" y="349358"/>
                  <a:pt x="864737" y="370037"/>
                </a:cubicBezTo>
                <a:cubicBezTo>
                  <a:pt x="864193" y="391260"/>
                  <a:pt x="847323" y="409218"/>
                  <a:pt x="826645" y="409218"/>
                </a:cubicBezTo>
                <a:cubicBezTo>
                  <a:pt x="808687" y="412483"/>
                  <a:pt x="788008" y="387995"/>
                  <a:pt x="787464" y="371126"/>
                </a:cubicBezTo>
                <a:cubicBezTo>
                  <a:pt x="787464" y="353712"/>
                  <a:pt x="808687" y="331945"/>
                  <a:pt x="825556" y="332489"/>
                </a:cubicBezTo>
                <a:close/>
                <a:moveTo>
                  <a:pt x="989898" y="328680"/>
                </a:moveTo>
                <a:cubicBezTo>
                  <a:pt x="1013297" y="329224"/>
                  <a:pt x="1030167" y="347182"/>
                  <a:pt x="1031255" y="371126"/>
                </a:cubicBezTo>
                <a:cubicBezTo>
                  <a:pt x="1029623" y="396702"/>
                  <a:pt x="1010576" y="413027"/>
                  <a:pt x="989354" y="413027"/>
                </a:cubicBezTo>
                <a:cubicBezTo>
                  <a:pt x="964866" y="412483"/>
                  <a:pt x="946908" y="393981"/>
                  <a:pt x="947452" y="370037"/>
                </a:cubicBezTo>
                <a:cubicBezTo>
                  <a:pt x="947996" y="346094"/>
                  <a:pt x="964866" y="328680"/>
                  <a:pt x="989898" y="328680"/>
                </a:cubicBezTo>
                <a:close/>
                <a:moveTo>
                  <a:pt x="1153150" y="326504"/>
                </a:moveTo>
                <a:cubicBezTo>
                  <a:pt x="1177094" y="326504"/>
                  <a:pt x="1197228" y="347727"/>
                  <a:pt x="1197228" y="370582"/>
                </a:cubicBezTo>
                <a:cubicBezTo>
                  <a:pt x="1197228" y="392894"/>
                  <a:pt x="1176550" y="417925"/>
                  <a:pt x="1152606" y="414661"/>
                </a:cubicBezTo>
                <a:cubicBezTo>
                  <a:pt x="1130295" y="417925"/>
                  <a:pt x="1107984" y="393982"/>
                  <a:pt x="1108528" y="370038"/>
                </a:cubicBezTo>
                <a:cubicBezTo>
                  <a:pt x="1109072" y="347727"/>
                  <a:pt x="1129751" y="326504"/>
                  <a:pt x="1153150" y="326504"/>
                </a:cubicBezTo>
                <a:close/>
                <a:moveTo>
                  <a:pt x="1317492" y="323239"/>
                </a:moveTo>
                <a:cubicBezTo>
                  <a:pt x="1341979" y="322151"/>
                  <a:pt x="1367012" y="348271"/>
                  <a:pt x="1364835" y="372215"/>
                </a:cubicBezTo>
                <a:cubicBezTo>
                  <a:pt x="1361026" y="399968"/>
                  <a:pt x="1344700" y="416837"/>
                  <a:pt x="1314771" y="419014"/>
                </a:cubicBezTo>
                <a:cubicBezTo>
                  <a:pt x="1286474" y="415205"/>
                  <a:pt x="1267972" y="398879"/>
                  <a:pt x="1268516" y="370582"/>
                </a:cubicBezTo>
                <a:cubicBezTo>
                  <a:pt x="1268516" y="341197"/>
                  <a:pt x="1288650" y="324327"/>
                  <a:pt x="1317492" y="323239"/>
                </a:cubicBezTo>
                <a:close/>
                <a:moveTo>
                  <a:pt x="1479112" y="320517"/>
                </a:moveTo>
                <a:cubicBezTo>
                  <a:pt x="1503600" y="319973"/>
                  <a:pt x="1530265" y="343917"/>
                  <a:pt x="1529720" y="371670"/>
                </a:cubicBezTo>
                <a:cubicBezTo>
                  <a:pt x="1528632" y="395069"/>
                  <a:pt x="1506321" y="423366"/>
                  <a:pt x="1478568" y="420101"/>
                </a:cubicBezTo>
                <a:cubicBezTo>
                  <a:pt x="1452447" y="422822"/>
                  <a:pt x="1429592" y="397246"/>
                  <a:pt x="1429592" y="370037"/>
                </a:cubicBezTo>
                <a:cubicBezTo>
                  <a:pt x="1429592" y="342284"/>
                  <a:pt x="1455713" y="320517"/>
                  <a:pt x="1479112" y="320517"/>
                </a:cubicBezTo>
                <a:close/>
                <a:moveTo>
                  <a:pt x="1642364" y="318341"/>
                </a:moveTo>
                <a:cubicBezTo>
                  <a:pt x="1670661" y="318341"/>
                  <a:pt x="1692973" y="339020"/>
                  <a:pt x="1695694" y="370582"/>
                </a:cubicBezTo>
                <a:cubicBezTo>
                  <a:pt x="1696238" y="397791"/>
                  <a:pt x="1671206" y="423367"/>
                  <a:pt x="1643453" y="424455"/>
                </a:cubicBezTo>
                <a:cubicBezTo>
                  <a:pt x="1616788" y="425544"/>
                  <a:pt x="1589035" y="398335"/>
                  <a:pt x="1589035" y="371670"/>
                </a:cubicBezTo>
                <a:cubicBezTo>
                  <a:pt x="1589035" y="345006"/>
                  <a:pt x="1615155" y="317797"/>
                  <a:pt x="1642364" y="318341"/>
                </a:cubicBezTo>
                <a:close/>
                <a:moveTo>
                  <a:pt x="90919" y="273718"/>
                </a:moveTo>
                <a:cubicBezTo>
                  <a:pt x="96361" y="273174"/>
                  <a:pt x="106156" y="282425"/>
                  <a:pt x="106700" y="288411"/>
                </a:cubicBezTo>
                <a:cubicBezTo>
                  <a:pt x="106700" y="294941"/>
                  <a:pt x="97993" y="303648"/>
                  <a:pt x="91463" y="303648"/>
                </a:cubicBezTo>
                <a:cubicBezTo>
                  <a:pt x="84933" y="303648"/>
                  <a:pt x="76226" y="294941"/>
                  <a:pt x="76770" y="288411"/>
                </a:cubicBezTo>
                <a:cubicBezTo>
                  <a:pt x="76770" y="283513"/>
                  <a:pt x="86021" y="274262"/>
                  <a:pt x="90919" y="273718"/>
                </a:cubicBezTo>
                <a:close/>
                <a:moveTo>
                  <a:pt x="254716" y="267733"/>
                </a:moveTo>
                <a:cubicBezTo>
                  <a:pt x="267776" y="267733"/>
                  <a:pt x="276483" y="276440"/>
                  <a:pt x="276483" y="288956"/>
                </a:cubicBezTo>
                <a:cubicBezTo>
                  <a:pt x="276483" y="301472"/>
                  <a:pt x="266688" y="311811"/>
                  <a:pt x="254172" y="311811"/>
                </a:cubicBezTo>
                <a:cubicBezTo>
                  <a:pt x="243289" y="311811"/>
                  <a:pt x="232405" y="300384"/>
                  <a:pt x="232405" y="289500"/>
                </a:cubicBezTo>
                <a:cubicBezTo>
                  <a:pt x="232405" y="276984"/>
                  <a:pt x="242744" y="267733"/>
                  <a:pt x="254716" y="267733"/>
                </a:cubicBezTo>
                <a:close/>
                <a:moveTo>
                  <a:pt x="1941117" y="263202"/>
                </a:moveTo>
                <a:cubicBezTo>
                  <a:pt x="1937852" y="261570"/>
                  <a:pt x="1936219" y="263202"/>
                  <a:pt x="1936219" y="266467"/>
                </a:cubicBezTo>
                <a:cubicBezTo>
                  <a:pt x="1936763" y="268644"/>
                  <a:pt x="1937852" y="270276"/>
                  <a:pt x="1938396" y="272453"/>
                </a:cubicBezTo>
                <a:cubicBezTo>
                  <a:pt x="1944382" y="290955"/>
                  <a:pt x="1943838" y="308913"/>
                  <a:pt x="1932954" y="325782"/>
                </a:cubicBezTo>
                <a:cubicBezTo>
                  <a:pt x="1931866" y="327415"/>
                  <a:pt x="1931866" y="329047"/>
                  <a:pt x="1930777" y="331224"/>
                </a:cubicBezTo>
                <a:cubicBezTo>
                  <a:pt x="1932410" y="331224"/>
                  <a:pt x="1935131" y="331224"/>
                  <a:pt x="1936219" y="330136"/>
                </a:cubicBezTo>
                <a:cubicBezTo>
                  <a:pt x="1945470" y="323061"/>
                  <a:pt x="1955265" y="320885"/>
                  <a:pt x="1966693" y="320340"/>
                </a:cubicBezTo>
                <a:cubicBezTo>
                  <a:pt x="1978121" y="319796"/>
                  <a:pt x="1989004" y="323061"/>
                  <a:pt x="1998799" y="328503"/>
                </a:cubicBezTo>
                <a:cubicBezTo>
                  <a:pt x="2000432" y="329047"/>
                  <a:pt x="2001520" y="329592"/>
                  <a:pt x="2003153" y="330136"/>
                </a:cubicBezTo>
                <a:cubicBezTo>
                  <a:pt x="2002609" y="328503"/>
                  <a:pt x="2002609" y="326326"/>
                  <a:pt x="2001520" y="324694"/>
                </a:cubicBezTo>
                <a:cubicBezTo>
                  <a:pt x="1999344" y="319796"/>
                  <a:pt x="1995534" y="314899"/>
                  <a:pt x="1994446" y="309457"/>
                </a:cubicBezTo>
                <a:cubicBezTo>
                  <a:pt x="1992269" y="295308"/>
                  <a:pt x="1990093" y="281160"/>
                  <a:pt x="1998255" y="267555"/>
                </a:cubicBezTo>
                <a:cubicBezTo>
                  <a:pt x="2000432" y="267555"/>
                  <a:pt x="2000432" y="265923"/>
                  <a:pt x="2000976" y="263746"/>
                </a:cubicBezTo>
                <a:cubicBezTo>
                  <a:pt x="1998799" y="263746"/>
                  <a:pt x="1996623" y="262658"/>
                  <a:pt x="1995534" y="263746"/>
                </a:cubicBezTo>
                <a:cubicBezTo>
                  <a:pt x="1977577" y="272997"/>
                  <a:pt x="1959075" y="272997"/>
                  <a:pt x="1941117" y="263202"/>
                </a:cubicBezTo>
                <a:close/>
                <a:moveTo>
                  <a:pt x="417425" y="262291"/>
                </a:moveTo>
                <a:cubicBezTo>
                  <a:pt x="434839" y="262291"/>
                  <a:pt x="445178" y="272086"/>
                  <a:pt x="445178" y="288956"/>
                </a:cubicBezTo>
                <a:cubicBezTo>
                  <a:pt x="445178" y="305825"/>
                  <a:pt x="434839" y="316164"/>
                  <a:pt x="417969" y="317253"/>
                </a:cubicBezTo>
                <a:cubicBezTo>
                  <a:pt x="404909" y="317797"/>
                  <a:pt x="389672" y="306369"/>
                  <a:pt x="390216" y="290044"/>
                </a:cubicBezTo>
                <a:cubicBezTo>
                  <a:pt x="391305" y="272086"/>
                  <a:pt x="400011" y="262291"/>
                  <a:pt x="417425" y="262291"/>
                </a:cubicBezTo>
                <a:close/>
                <a:moveTo>
                  <a:pt x="580678" y="256304"/>
                </a:moveTo>
                <a:cubicBezTo>
                  <a:pt x="596459" y="255760"/>
                  <a:pt x="616049" y="273174"/>
                  <a:pt x="613872" y="288955"/>
                </a:cubicBezTo>
                <a:cubicBezTo>
                  <a:pt x="615505" y="304736"/>
                  <a:pt x="598635" y="322150"/>
                  <a:pt x="581222" y="322150"/>
                </a:cubicBezTo>
                <a:cubicBezTo>
                  <a:pt x="564352" y="322150"/>
                  <a:pt x="548571" y="308001"/>
                  <a:pt x="548027" y="289499"/>
                </a:cubicBezTo>
                <a:cubicBezTo>
                  <a:pt x="547483" y="272086"/>
                  <a:pt x="565441" y="256849"/>
                  <a:pt x="580678" y="256304"/>
                </a:cubicBezTo>
                <a:close/>
                <a:moveTo>
                  <a:pt x="743930" y="251951"/>
                </a:moveTo>
                <a:cubicBezTo>
                  <a:pt x="764609" y="251951"/>
                  <a:pt x="782566" y="268820"/>
                  <a:pt x="782022" y="289499"/>
                </a:cubicBezTo>
                <a:cubicBezTo>
                  <a:pt x="781478" y="311266"/>
                  <a:pt x="765153" y="326503"/>
                  <a:pt x="744474" y="326503"/>
                </a:cubicBezTo>
                <a:cubicBezTo>
                  <a:pt x="723795" y="326503"/>
                  <a:pt x="708014" y="311266"/>
                  <a:pt x="707470" y="289499"/>
                </a:cubicBezTo>
                <a:cubicBezTo>
                  <a:pt x="706926" y="271541"/>
                  <a:pt x="722163" y="252495"/>
                  <a:pt x="743930" y="251951"/>
                </a:cubicBezTo>
                <a:close/>
                <a:moveTo>
                  <a:pt x="907183" y="249775"/>
                </a:moveTo>
                <a:cubicBezTo>
                  <a:pt x="929494" y="249775"/>
                  <a:pt x="946908" y="263924"/>
                  <a:pt x="947452" y="289500"/>
                </a:cubicBezTo>
                <a:cubicBezTo>
                  <a:pt x="947996" y="311811"/>
                  <a:pt x="931127" y="330313"/>
                  <a:pt x="908271" y="329225"/>
                </a:cubicBezTo>
                <a:cubicBezTo>
                  <a:pt x="885960" y="330857"/>
                  <a:pt x="868002" y="312355"/>
                  <a:pt x="867458" y="290044"/>
                </a:cubicBezTo>
                <a:cubicBezTo>
                  <a:pt x="867458" y="266100"/>
                  <a:pt x="884872" y="249775"/>
                  <a:pt x="907183" y="249775"/>
                </a:cubicBezTo>
                <a:close/>
                <a:moveTo>
                  <a:pt x="1070435" y="245965"/>
                </a:moveTo>
                <a:cubicBezTo>
                  <a:pt x="1093291" y="245421"/>
                  <a:pt x="1116146" y="264467"/>
                  <a:pt x="1114513" y="290043"/>
                </a:cubicBezTo>
                <a:cubicBezTo>
                  <a:pt x="1115602" y="312899"/>
                  <a:pt x="1092202" y="334122"/>
                  <a:pt x="1069347" y="333578"/>
                </a:cubicBezTo>
                <a:cubicBezTo>
                  <a:pt x="1047036" y="333034"/>
                  <a:pt x="1026357" y="311266"/>
                  <a:pt x="1026357" y="288955"/>
                </a:cubicBezTo>
                <a:cubicBezTo>
                  <a:pt x="1026901" y="268276"/>
                  <a:pt x="1045403" y="245965"/>
                  <a:pt x="1070435" y="245965"/>
                </a:cubicBezTo>
                <a:close/>
                <a:moveTo>
                  <a:pt x="1233689" y="241613"/>
                </a:moveTo>
                <a:cubicBezTo>
                  <a:pt x="1257632" y="241068"/>
                  <a:pt x="1281032" y="263924"/>
                  <a:pt x="1282120" y="288412"/>
                </a:cubicBezTo>
                <a:cubicBezTo>
                  <a:pt x="1282665" y="312900"/>
                  <a:pt x="1260898" y="336299"/>
                  <a:pt x="1235321" y="335755"/>
                </a:cubicBezTo>
                <a:cubicBezTo>
                  <a:pt x="1206480" y="335211"/>
                  <a:pt x="1190155" y="318886"/>
                  <a:pt x="1187434" y="289500"/>
                </a:cubicBezTo>
                <a:cubicBezTo>
                  <a:pt x="1184713" y="266100"/>
                  <a:pt x="1208657" y="242701"/>
                  <a:pt x="1233689" y="241613"/>
                </a:cubicBezTo>
                <a:close/>
                <a:moveTo>
                  <a:pt x="1397485" y="238891"/>
                </a:moveTo>
                <a:cubicBezTo>
                  <a:pt x="1421973" y="237259"/>
                  <a:pt x="1448638" y="264467"/>
                  <a:pt x="1448094" y="288955"/>
                </a:cubicBezTo>
                <a:cubicBezTo>
                  <a:pt x="1447005" y="312355"/>
                  <a:pt x="1424150" y="341196"/>
                  <a:pt x="1398029" y="338475"/>
                </a:cubicBezTo>
                <a:cubicBezTo>
                  <a:pt x="1372453" y="340652"/>
                  <a:pt x="1347421" y="315620"/>
                  <a:pt x="1348509" y="289499"/>
                </a:cubicBezTo>
                <a:cubicBezTo>
                  <a:pt x="1349598" y="261202"/>
                  <a:pt x="1369732" y="240524"/>
                  <a:pt x="1397485" y="238891"/>
                </a:cubicBezTo>
                <a:close/>
                <a:moveTo>
                  <a:pt x="1559650" y="237258"/>
                </a:moveTo>
                <a:cubicBezTo>
                  <a:pt x="1590668" y="236170"/>
                  <a:pt x="1611891" y="259570"/>
                  <a:pt x="1613523" y="288955"/>
                </a:cubicBezTo>
                <a:cubicBezTo>
                  <a:pt x="1613523" y="316164"/>
                  <a:pt x="1587403" y="342829"/>
                  <a:pt x="1560738" y="342829"/>
                </a:cubicBezTo>
                <a:cubicBezTo>
                  <a:pt x="1534618" y="342829"/>
                  <a:pt x="1505776" y="315620"/>
                  <a:pt x="1507953" y="289499"/>
                </a:cubicBezTo>
                <a:cubicBezTo>
                  <a:pt x="1510130" y="261202"/>
                  <a:pt x="1526455" y="238347"/>
                  <a:pt x="1559650" y="237258"/>
                </a:cubicBezTo>
                <a:close/>
                <a:moveTo>
                  <a:pt x="9837" y="198078"/>
                </a:moveTo>
                <a:cubicBezTo>
                  <a:pt x="14190" y="198078"/>
                  <a:pt x="19632" y="202976"/>
                  <a:pt x="19632" y="207873"/>
                </a:cubicBezTo>
                <a:cubicBezTo>
                  <a:pt x="19632" y="212227"/>
                  <a:pt x="14190" y="217668"/>
                  <a:pt x="10381" y="218213"/>
                </a:cubicBezTo>
                <a:cubicBezTo>
                  <a:pt x="5483" y="218757"/>
                  <a:pt x="-503" y="212771"/>
                  <a:pt x="42" y="207873"/>
                </a:cubicBezTo>
                <a:cubicBezTo>
                  <a:pt x="42" y="202976"/>
                  <a:pt x="5483" y="198078"/>
                  <a:pt x="9837" y="198078"/>
                </a:cubicBezTo>
                <a:close/>
                <a:moveTo>
                  <a:pt x="173090" y="187739"/>
                </a:moveTo>
                <a:cubicBezTo>
                  <a:pt x="183429" y="188283"/>
                  <a:pt x="192136" y="196990"/>
                  <a:pt x="192136" y="207329"/>
                </a:cubicBezTo>
                <a:cubicBezTo>
                  <a:pt x="192136" y="217669"/>
                  <a:pt x="182341" y="228008"/>
                  <a:pt x="172546" y="227464"/>
                </a:cubicBezTo>
                <a:cubicBezTo>
                  <a:pt x="163839" y="226920"/>
                  <a:pt x="154588" y="217669"/>
                  <a:pt x="154044" y="208418"/>
                </a:cubicBezTo>
                <a:cubicBezTo>
                  <a:pt x="153500" y="198078"/>
                  <a:pt x="162751" y="187739"/>
                  <a:pt x="173090" y="187739"/>
                </a:cubicBezTo>
                <a:close/>
                <a:moveTo>
                  <a:pt x="336887" y="182297"/>
                </a:moveTo>
                <a:cubicBezTo>
                  <a:pt x="350491" y="182841"/>
                  <a:pt x="361919" y="191548"/>
                  <a:pt x="363007" y="207329"/>
                </a:cubicBezTo>
                <a:cubicBezTo>
                  <a:pt x="363551" y="219845"/>
                  <a:pt x="349947" y="233449"/>
                  <a:pt x="336887" y="233994"/>
                </a:cubicBezTo>
                <a:cubicBezTo>
                  <a:pt x="324371" y="233994"/>
                  <a:pt x="311311" y="221478"/>
                  <a:pt x="310766" y="208961"/>
                </a:cubicBezTo>
                <a:cubicBezTo>
                  <a:pt x="310222" y="195357"/>
                  <a:pt x="323282" y="181753"/>
                  <a:pt x="336887" y="182297"/>
                </a:cubicBezTo>
                <a:close/>
                <a:moveTo>
                  <a:pt x="1856225" y="180487"/>
                </a:moveTo>
                <a:cubicBezTo>
                  <a:pt x="1856225" y="182664"/>
                  <a:pt x="1855137" y="184841"/>
                  <a:pt x="1855681" y="185929"/>
                </a:cubicBezTo>
                <a:cubicBezTo>
                  <a:pt x="1863844" y="206064"/>
                  <a:pt x="1863844" y="226198"/>
                  <a:pt x="1851872" y="244700"/>
                </a:cubicBezTo>
                <a:cubicBezTo>
                  <a:pt x="1851328" y="245788"/>
                  <a:pt x="1851328" y="246877"/>
                  <a:pt x="1851328" y="247965"/>
                </a:cubicBezTo>
                <a:cubicBezTo>
                  <a:pt x="1852416" y="247965"/>
                  <a:pt x="1854049" y="247965"/>
                  <a:pt x="1854593" y="247421"/>
                </a:cubicBezTo>
                <a:cubicBezTo>
                  <a:pt x="1868197" y="237082"/>
                  <a:pt x="1883434" y="237082"/>
                  <a:pt x="1899215" y="238714"/>
                </a:cubicBezTo>
                <a:cubicBezTo>
                  <a:pt x="1904113" y="239258"/>
                  <a:pt x="1909010" y="241979"/>
                  <a:pt x="1913908" y="243067"/>
                </a:cubicBezTo>
                <a:cubicBezTo>
                  <a:pt x="1915541" y="243612"/>
                  <a:pt x="1917173" y="242523"/>
                  <a:pt x="1918806" y="242523"/>
                </a:cubicBezTo>
                <a:cubicBezTo>
                  <a:pt x="1918806" y="240891"/>
                  <a:pt x="1918806" y="239258"/>
                  <a:pt x="1918261" y="238170"/>
                </a:cubicBezTo>
                <a:cubicBezTo>
                  <a:pt x="1908466" y="220756"/>
                  <a:pt x="1910099" y="203887"/>
                  <a:pt x="1917173" y="185929"/>
                </a:cubicBezTo>
                <a:cubicBezTo>
                  <a:pt x="1917717" y="184297"/>
                  <a:pt x="1917717" y="183208"/>
                  <a:pt x="1918261" y="181576"/>
                </a:cubicBezTo>
                <a:cubicBezTo>
                  <a:pt x="1916629" y="182120"/>
                  <a:pt x="1914996" y="182120"/>
                  <a:pt x="1913908" y="182664"/>
                </a:cubicBezTo>
                <a:cubicBezTo>
                  <a:pt x="1895950" y="189738"/>
                  <a:pt x="1877992" y="190827"/>
                  <a:pt x="1860579" y="180487"/>
                </a:cubicBezTo>
                <a:cubicBezTo>
                  <a:pt x="1858946" y="181031"/>
                  <a:pt x="1857858" y="181031"/>
                  <a:pt x="1856225" y="180487"/>
                </a:cubicBezTo>
                <a:close/>
                <a:moveTo>
                  <a:pt x="499595" y="175767"/>
                </a:moveTo>
                <a:cubicBezTo>
                  <a:pt x="514832" y="175767"/>
                  <a:pt x="531702" y="193181"/>
                  <a:pt x="531158" y="207874"/>
                </a:cubicBezTo>
                <a:cubicBezTo>
                  <a:pt x="530613" y="223110"/>
                  <a:pt x="513744" y="239980"/>
                  <a:pt x="498507" y="238347"/>
                </a:cubicBezTo>
                <a:cubicBezTo>
                  <a:pt x="479461" y="236715"/>
                  <a:pt x="469666" y="224743"/>
                  <a:pt x="468033" y="207329"/>
                </a:cubicBezTo>
                <a:cubicBezTo>
                  <a:pt x="466945" y="192636"/>
                  <a:pt x="484903" y="175767"/>
                  <a:pt x="499595" y="175767"/>
                </a:cubicBezTo>
                <a:close/>
                <a:moveTo>
                  <a:pt x="662304" y="173046"/>
                </a:moveTo>
                <a:cubicBezTo>
                  <a:pt x="683527" y="171958"/>
                  <a:pt x="698220" y="189916"/>
                  <a:pt x="697676" y="207873"/>
                </a:cubicBezTo>
                <a:cubicBezTo>
                  <a:pt x="697131" y="227464"/>
                  <a:pt x="684615" y="243245"/>
                  <a:pt x="662304" y="242156"/>
                </a:cubicBezTo>
                <a:cubicBezTo>
                  <a:pt x="639993" y="241612"/>
                  <a:pt x="628565" y="229096"/>
                  <a:pt x="628021" y="207873"/>
                </a:cubicBezTo>
                <a:cubicBezTo>
                  <a:pt x="628021" y="187739"/>
                  <a:pt x="642714" y="172502"/>
                  <a:pt x="662304" y="173046"/>
                </a:cubicBezTo>
                <a:close/>
                <a:moveTo>
                  <a:pt x="826645" y="168148"/>
                </a:moveTo>
                <a:cubicBezTo>
                  <a:pt x="844602" y="168148"/>
                  <a:pt x="867458" y="187194"/>
                  <a:pt x="864737" y="207329"/>
                </a:cubicBezTo>
                <a:cubicBezTo>
                  <a:pt x="867458" y="229096"/>
                  <a:pt x="844058" y="247054"/>
                  <a:pt x="826100" y="247054"/>
                </a:cubicBezTo>
                <a:cubicBezTo>
                  <a:pt x="808687" y="247054"/>
                  <a:pt x="787464" y="228552"/>
                  <a:pt x="787464" y="207873"/>
                </a:cubicBezTo>
                <a:cubicBezTo>
                  <a:pt x="787464" y="187194"/>
                  <a:pt x="807054" y="168148"/>
                  <a:pt x="826645" y="168148"/>
                </a:cubicBezTo>
                <a:close/>
                <a:moveTo>
                  <a:pt x="987721" y="164883"/>
                </a:moveTo>
                <a:cubicBezTo>
                  <a:pt x="1012209" y="164339"/>
                  <a:pt x="1030711" y="181753"/>
                  <a:pt x="1031799" y="207329"/>
                </a:cubicBezTo>
                <a:cubicBezTo>
                  <a:pt x="1031255" y="232361"/>
                  <a:pt x="1011665" y="250319"/>
                  <a:pt x="988809" y="250319"/>
                </a:cubicBezTo>
                <a:cubicBezTo>
                  <a:pt x="965954" y="250319"/>
                  <a:pt x="946364" y="231273"/>
                  <a:pt x="945819" y="208417"/>
                </a:cubicBezTo>
                <a:cubicBezTo>
                  <a:pt x="945275" y="185018"/>
                  <a:pt x="962689" y="165428"/>
                  <a:pt x="987721" y="164883"/>
                </a:cubicBezTo>
                <a:close/>
                <a:moveTo>
                  <a:pt x="1153150" y="162707"/>
                </a:moveTo>
                <a:cubicBezTo>
                  <a:pt x="1177638" y="161619"/>
                  <a:pt x="1197772" y="180665"/>
                  <a:pt x="1197772" y="207874"/>
                </a:cubicBezTo>
                <a:cubicBezTo>
                  <a:pt x="1197772" y="235083"/>
                  <a:pt x="1176005" y="253584"/>
                  <a:pt x="1151517" y="253584"/>
                </a:cubicBezTo>
                <a:cubicBezTo>
                  <a:pt x="1128118" y="253040"/>
                  <a:pt x="1106895" y="234538"/>
                  <a:pt x="1107439" y="207329"/>
                </a:cubicBezTo>
                <a:cubicBezTo>
                  <a:pt x="1107983" y="179576"/>
                  <a:pt x="1129206" y="161075"/>
                  <a:pt x="1153150" y="162707"/>
                </a:cubicBezTo>
                <a:close/>
                <a:moveTo>
                  <a:pt x="1315315" y="158353"/>
                </a:moveTo>
                <a:cubicBezTo>
                  <a:pt x="1341435" y="156177"/>
                  <a:pt x="1365923" y="184474"/>
                  <a:pt x="1365379" y="206785"/>
                </a:cubicBezTo>
                <a:cubicBezTo>
                  <a:pt x="1365379" y="229640"/>
                  <a:pt x="1344156" y="256849"/>
                  <a:pt x="1315859" y="256305"/>
                </a:cubicBezTo>
                <a:cubicBezTo>
                  <a:pt x="1290283" y="256305"/>
                  <a:pt x="1267427" y="233994"/>
                  <a:pt x="1266883" y="207873"/>
                </a:cubicBezTo>
                <a:cubicBezTo>
                  <a:pt x="1265795" y="181209"/>
                  <a:pt x="1292460" y="157265"/>
                  <a:pt x="1315315" y="158353"/>
                </a:cubicBezTo>
                <a:close/>
                <a:moveTo>
                  <a:pt x="1478567" y="156721"/>
                </a:moveTo>
                <a:cubicBezTo>
                  <a:pt x="1510129" y="156721"/>
                  <a:pt x="1530264" y="180665"/>
                  <a:pt x="1529720" y="207329"/>
                </a:cubicBezTo>
                <a:cubicBezTo>
                  <a:pt x="1530264" y="236715"/>
                  <a:pt x="1510129" y="258482"/>
                  <a:pt x="1478567" y="258482"/>
                </a:cubicBezTo>
                <a:cubicBezTo>
                  <a:pt x="1449182" y="257938"/>
                  <a:pt x="1428503" y="238892"/>
                  <a:pt x="1427959" y="207874"/>
                </a:cubicBezTo>
                <a:cubicBezTo>
                  <a:pt x="1427415" y="179576"/>
                  <a:pt x="1447549" y="156721"/>
                  <a:pt x="1478567" y="156721"/>
                </a:cubicBezTo>
                <a:close/>
                <a:moveTo>
                  <a:pt x="1644541" y="153456"/>
                </a:moveTo>
                <a:cubicBezTo>
                  <a:pt x="1672294" y="154544"/>
                  <a:pt x="1697870" y="180665"/>
                  <a:pt x="1697326" y="209506"/>
                </a:cubicBezTo>
                <a:cubicBezTo>
                  <a:pt x="1696782" y="238347"/>
                  <a:pt x="1669573" y="263924"/>
                  <a:pt x="1641276" y="262835"/>
                </a:cubicBezTo>
                <a:cubicBezTo>
                  <a:pt x="1612979" y="261203"/>
                  <a:pt x="1587402" y="236715"/>
                  <a:pt x="1587947" y="206785"/>
                </a:cubicBezTo>
                <a:cubicBezTo>
                  <a:pt x="1587947" y="180121"/>
                  <a:pt x="1613523" y="152368"/>
                  <a:pt x="1644541" y="153456"/>
                </a:cubicBezTo>
                <a:close/>
                <a:moveTo>
                  <a:pt x="91463" y="109922"/>
                </a:moveTo>
                <a:cubicBezTo>
                  <a:pt x="97993" y="109922"/>
                  <a:pt x="107244" y="119173"/>
                  <a:pt x="107244" y="126247"/>
                </a:cubicBezTo>
                <a:cubicBezTo>
                  <a:pt x="107788" y="132777"/>
                  <a:pt x="98537" y="142028"/>
                  <a:pt x="91463" y="142028"/>
                </a:cubicBezTo>
                <a:cubicBezTo>
                  <a:pt x="83845" y="142028"/>
                  <a:pt x="75682" y="133866"/>
                  <a:pt x="75682" y="126247"/>
                </a:cubicBezTo>
                <a:cubicBezTo>
                  <a:pt x="75682" y="118629"/>
                  <a:pt x="84389" y="109922"/>
                  <a:pt x="91463" y="109922"/>
                </a:cubicBezTo>
                <a:close/>
                <a:moveTo>
                  <a:pt x="1942341" y="104915"/>
                </a:moveTo>
                <a:cubicBezTo>
                  <a:pt x="1941389" y="105799"/>
                  <a:pt x="1941389" y="107840"/>
                  <a:pt x="1942205" y="111377"/>
                </a:cubicBezTo>
                <a:cubicBezTo>
                  <a:pt x="1943294" y="118451"/>
                  <a:pt x="1944926" y="124437"/>
                  <a:pt x="1946559" y="131511"/>
                </a:cubicBezTo>
                <a:cubicBezTo>
                  <a:pt x="1944382" y="139674"/>
                  <a:pt x="1941661" y="148381"/>
                  <a:pt x="1939484" y="157088"/>
                </a:cubicBezTo>
                <a:cubicBezTo>
                  <a:pt x="1939484" y="158176"/>
                  <a:pt x="1941117" y="160353"/>
                  <a:pt x="1941117" y="160353"/>
                </a:cubicBezTo>
                <a:cubicBezTo>
                  <a:pt x="1955810" y="154367"/>
                  <a:pt x="1971046" y="150558"/>
                  <a:pt x="1986828" y="157088"/>
                </a:cubicBezTo>
                <a:cubicBezTo>
                  <a:pt x="1987372" y="157088"/>
                  <a:pt x="1987916" y="157088"/>
                  <a:pt x="1987916" y="157088"/>
                </a:cubicBezTo>
                <a:cubicBezTo>
                  <a:pt x="1994990" y="157632"/>
                  <a:pt x="1996623" y="155999"/>
                  <a:pt x="1993902" y="150013"/>
                </a:cubicBezTo>
                <a:cubicBezTo>
                  <a:pt x="1988460" y="136409"/>
                  <a:pt x="1988460" y="123349"/>
                  <a:pt x="1993902" y="109744"/>
                </a:cubicBezTo>
                <a:cubicBezTo>
                  <a:pt x="1995534" y="105935"/>
                  <a:pt x="1994446" y="103214"/>
                  <a:pt x="1989004" y="105391"/>
                </a:cubicBezTo>
                <a:cubicBezTo>
                  <a:pt x="1975400" y="109744"/>
                  <a:pt x="1961796" y="109744"/>
                  <a:pt x="1948191" y="105391"/>
                </a:cubicBezTo>
                <a:cubicBezTo>
                  <a:pt x="1945198" y="104303"/>
                  <a:pt x="1943294" y="104031"/>
                  <a:pt x="1942341" y="104915"/>
                </a:cubicBezTo>
                <a:close/>
                <a:moveTo>
                  <a:pt x="255804" y="103392"/>
                </a:moveTo>
                <a:cubicBezTo>
                  <a:pt x="269409" y="103392"/>
                  <a:pt x="277571" y="112643"/>
                  <a:pt x="277571" y="126791"/>
                </a:cubicBezTo>
                <a:cubicBezTo>
                  <a:pt x="277027" y="139852"/>
                  <a:pt x="267776" y="148558"/>
                  <a:pt x="254172" y="148014"/>
                </a:cubicBezTo>
                <a:cubicBezTo>
                  <a:pt x="241112" y="148014"/>
                  <a:pt x="231861" y="138763"/>
                  <a:pt x="232405" y="125159"/>
                </a:cubicBezTo>
                <a:cubicBezTo>
                  <a:pt x="232405" y="112099"/>
                  <a:pt x="242200" y="102848"/>
                  <a:pt x="255804" y="103392"/>
                </a:cubicBezTo>
                <a:close/>
                <a:moveTo>
                  <a:pt x="1773511" y="99405"/>
                </a:moveTo>
                <a:cubicBezTo>
                  <a:pt x="1773511" y="102126"/>
                  <a:pt x="1772966" y="104303"/>
                  <a:pt x="1773511" y="107023"/>
                </a:cubicBezTo>
                <a:cubicBezTo>
                  <a:pt x="1776232" y="114098"/>
                  <a:pt x="1778408" y="121716"/>
                  <a:pt x="1780585" y="130423"/>
                </a:cubicBezTo>
                <a:cubicBezTo>
                  <a:pt x="1778408" y="139130"/>
                  <a:pt x="1775687" y="147293"/>
                  <a:pt x="1773511" y="155999"/>
                </a:cubicBezTo>
                <a:cubicBezTo>
                  <a:pt x="1772966" y="157632"/>
                  <a:pt x="1772966" y="160897"/>
                  <a:pt x="1774055" y="161985"/>
                </a:cubicBezTo>
                <a:cubicBezTo>
                  <a:pt x="1775143" y="163074"/>
                  <a:pt x="1778408" y="163074"/>
                  <a:pt x="1780041" y="162529"/>
                </a:cubicBezTo>
                <a:cubicBezTo>
                  <a:pt x="1789836" y="155455"/>
                  <a:pt x="1800719" y="157632"/>
                  <a:pt x="1811059" y="157632"/>
                </a:cubicBezTo>
                <a:cubicBezTo>
                  <a:pt x="1817589" y="157632"/>
                  <a:pt x="1824119" y="156543"/>
                  <a:pt x="1829561" y="161985"/>
                </a:cubicBezTo>
                <a:cubicBezTo>
                  <a:pt x="1830649" y="163074"/>
                  <a:pt x="1834458" y="161985"/>
                  <a:pt x="1836635" y="161985"/>
                </a:cubicBezTo>
                <a:cubicBezTo>
                  <a:pt x="1835547" y="160353"/>
                  <a:pt x="1835002" y="158720"/>
                  <a:pt x="1833914" y="157088"/>
                </a:cubicBezTo>
                <a:cubicBezTo>
                  <a:pt x="1826840" y="139674"/>
                  <a:pt x="1826296" y="121716"/>
                  <a:pt x="1834458" y="104303"/>
                </a:cubicBezTo>
                <a:cubicBezTo>
                  <a:pt x="1835002" y="102670"/>
                  <a:pt x="1835547" y="101038"/>
                  <a:pt x="1835547" y="99405"/>
                </a:cubicBezTo>
                <a:cubicBezTo>
                  <a:pt x="1833914" y="99949"/>
                  <a:pt x="1832282" y="99949"/>
                  <a:pt x="1831193" y="101038"/>
                </a:cubicBezTo>
                <a:cubicBezTo>
                  <a:pt x="1814324" y="109200"/>
                  <a:pt x="1797454" y="109200"/>
                  <a:pt x="1780041" y="101582"/>
                </a:cubicBezTo>
                <a:cubicBezTo>
                  <a:pt x="1777864" y="100493"/>
                  <a:pt x="1775687" y="100493"/>
                  <a:pt x="1773511" y="99405"/>
                </a:cubicBezTo>
                <a:close/>
                <a:moveTo>
                  <a:pt x="417424" y="97950"/>
                </a:moveTo>
                <a:cubicBezTo>
                  <a:pt x="435382" y="97950"/>
                  <a:pt x="445721" y="108289"/>
                  <a:pt x="445721" y="126247"/>
                </a:cubicBezTo>
                <a:cubicBezTo>
                  <a:pt x="445721" y="143661"/>
                  <a:pt x="435382" y="153456"/>
                  <a:pt x="417424" y="153456"/>
                </a:cubicBezTo>
                <a:cubicBezTo>
                  <a:pt x="402187" y="155088"/>
                  <a:pt x="389127" y="141484"/>
                  <a:pt x="390215" y="125159"/>
                </a:cubicBezTo>
                <a:cubicBezTo>
                  <a:pt x="391304" y="107745"/>
                  <a:pt x="400555" y="97950"/>
                  <a:pt x="417424" y="97950"/>
                </a:cubicBezTo>
                <a:close/>
                <a:moveTo>
                  <a:pt x="580677" y="92508"/>
                </a:moveTo>
                <a:cubicBezTo>
                  <a:pt x="599724" y="92508"/>
                  <a:pt x="613328" y="106112"/>
                  <a:pt x="614960" y="125159"/>
                </a:cubicBezTo>
                <a:cubicBezTo>
                  <a:pt x="616049" y="141484"/>
                  <a:pt x="598091" y="161618"/>
                  <a:pt x="581766" y="158353"/>
                </a:cubicBezTo>
                <a:cubicBezTo>
                  <a:pt x="561631" y="158353"/>
                  <a:pt x="548571" y="145293"/>
                  <a:pt x="548571" y="125703"/>
                </a:cubicBezTo>
                <a:cubicBezTo>
                  <a:pt x="548571" y="106657"/>
                  <a:pt x="562175" y="92508"/>
                  <a:pt x="580677" y="92508"/>
                </a:cubicBezTo>
                <a:close/>
                <a:moveTo>
                  <a:pt x="745019" y="88154"/>
                </a:moveTo>
                <a:cubicBezTo>
                  <a:pt x="763521" y="87610"/>
                  <a:pt x="783111" y="107745"/>
                  <a:pt x="782567" y="126791"/>
                </a:cubicBezTo>
                <a:cubicBezTo>
                  <a:pt x="782023" y="147469"/>
                  <a:pt x="761344" y="164339"/>
                  <a:pt x="743930" y="164339"/>
                </a:cubicBezTo>
                <a:cubicBezTo>
                  <a:pt x="723796" y="163795"/>
                  <a:pt x="705838" y="144204"/>
                  <a:pt x="706382" y="125702"/>
                </a:cubicBezTo>
                <a:cubicBezTo>
                  <a:pt x="706926" y="109377"/>
                  <a:pt x="723252" y="87066"/>
                  <a:pt x="745019" y="88154"/>
                </a:cubicBezTo>
                <a:close/>
                <a:moveTo>
                  <a:pt x="1685898" y="84712"/>
                </a:moveTo>
                <a:lnTo>
                  <a:pt x="1685681" y="85147"/>
                </a:lnTo>
                <a:lnTo>
                  <a:pt x="1685354" y="85256"/>
                </a:lnTo>
                <a:cubicBezTo>
                  <a:pt x="1685354" y="85256"/>
                  <a:pt x="1685898" y="84712"/>
                  <a:pt x="1685898" y="84712"/>
                </a:cubicBezTo>
                <a:close/>
                <a:moveTo>
                  <a:pt x="907183" y="84345"/>
                </a:moveTo>
                <a:cubicBezTo>
                  <a:pt x="916978" y="84345"/>
                  <a:pt x="926773" y="87610"/>
                  <a:pt x="934935" y="95228"/>
                </a:cubicBezTo>
                <a:cubicBezTo>
                  <a:pt x="944187" y="103935"/>
                  <a:pt x="946907" y="114819"/>
                  <a:pt x="949628" y="125158"/>
                </a:cubicBezTo>
                <a:cubicBezTo>
                  <a:pt x="946907" y="150190"/>
                  <a:pt x="932759" y="166515"/>
                  <a:pt x="908271" y="167060"/>
                </a:cubicBezTo>
                <a:cubicBezTo>
                  <a:pt x="884871" y="167604"/>
                  <a:pt x="867458" y="150734"/>
                  <a:pt x="866369" y="125702"/>
                </a:cubicBezTo>
                <a:cubicBezTo>
                  <a:pt x="865825" y="103935"/>
                  <a:pt x="884871" y="83801"/>
                  <a:pt x="907183" y="84345"/>
                </a:cubicBezTo>
                <a:close/>
                <a:moveTo>
                  <a:pt x="1070979" y="82169"/>
                </a:moveTo>
                <a:cubicBezTo>
                  <a:pt x="1095467" y="79448"/>
                  <a:pt x="1115602" y="103936"/>
                  <a:pt x="1115602" y="126247"/>
                </a:cubicBezTo>
                <a:cubicBezTo>
                  <a:pt x="1115602" y="148014"/>
                  <a:pt x="1094923" y="170325"/>
                  <a:pt x="1071524" y="170325"/>
                </a:cubicBezTo>
                <a:cubicBezTo>
                  <a:pt x="1047580" y="170325"/>
                  <a:pt x="1026357" y="148558"/>
                  <a:pt x="1026357" y="125703"/>
                </a:cubicBezTo>
                <a:cubicBezTo>
                  <a:pt x="1026357" y="103936"/>
                  <a:pt x="1047036" y="79448"/>
                  <a:pt x="1070979" y="82169"/>
                </a:cubicBezTo>
                <a:close/>
                <a:moveTo>
                  <a:pt x="1684811" y="82168"/>
                </a:moveTo>
                <a:cubicBezTo>
                  <a:pt x="1684811" y="82168"/>
                  <a:pt x="1684266" y="82713"/>
                  <a:pt x="1684266" y="82713"/>
                </a:cubicBezTo>
                <a:lnTo>
                  <a:pt x="1684469" y="82365"/>
                </a:lnTo>
                <a:close/>
                <a:moveTo>
                  <a:pt x="1234777" y="78360"/>
                </a:moveTo>
                <a:cubicBezTo>
                  <a:pt x="1259809" y="76727"/>
                  <a:pt x="1284297" y="101759"/>
                  <a:pt x="1282664" y="126791"/>
                </a:cubicBezTo>
                <a:cubicBezTo>
                  <a:pt x="1280487" y="152912"/>
                  <a:pt x="1264162" y="171958"/>
                  <a:pt x="1234232" y="174135"/>
                </a:cubicBezTo>
                <a:cubicBezTo>
                  <a:pt x="1205935" y="172502"/>
                  <a:pt x="1186345" y="153456"/>
                  <a:pt x="1186889" y="126791"/>
                </a:cubicBezTo>
                <a:cubicBezTo>
                  <a:pt x="1187433" y="96318"/>
                  <a:pt x="1207024" y="79992"/>
                  <a:pt x="1234777" y="78360"/>
                </a:cubicBezTo>
                <a:close/>
                <a:moveTo>
                  <a:pt x="1398574" y="76182"/>
                </a:moveTo>
                <a:cubicBezTo>
                  <a:pt x="1424150" y="74006"/>
                  <a:pt x="1448638" y="99582"/>
                  <a:pt x="1448094" y="127335"/>
                </a:cubicBezTo>
                <a:cubicBezTo>
                  <a:pt x="1447549" y="151823"/>
                  <a:pt x="1426327" y="176311"/>
                  <a:pt x="1396941" y="175766"/>
                </a:cubicBezTo>
                <a:cubicBezTo>
                  <a:pt x="1367011" y="175222"/>
                  <a:pt x="1347421" y="151278"/>
                  <a:pt x="1347421" y="125702"/>
                </a:cubicBezTo>
                <a:cubicBezTo>
                  <a:pt x="1347421" y="99038"/>
                  <a:pt x="1369732" y="74006"/>
                  <a:pt x="1398574" y="76182"/>
                </a:cubicBezTo>
                <a:close/>
                <a:moveTo>
                  <a:pt x="1561282" y="72373"/>
                </a:moveTo>
                <a:cubicBezTo>
                  <a:pt x="1588491" y="72373"/>
                  <a:pt x="1614611" y="96861"/>
                  <a:pt x="1614611" y="126247"/>
                </a:cubicBezTo>
                <a:cubicBezTo>
                  <a:pt x="1614067" y="155632"/>
                  <a:pt x="1590667" y="180120"/>
                  <a:pt x="1560738" y="179576"/>
                </a:cubicBezTo>
                <a:cubicBezTo>
                  <a:pt x="1530808" y="179576"/>
                  <a:pt x="1507953" y="156176"/>
                  <a:pt x="1507409" y="126247"/>
                </a:cubicBezTo>
                <a:cubicBezTo>
                  <a:pt x="1506864" y="96861"/>
                  <a:pt x="1532441" y="72373"/>
                  <a:pt x="1561282" y="72373"/>
                </a:cubicBezTo>
                <a:close/>
                <a:moveTo>
                  <a:pt x="10381" y="33737"/>
                </a:moveTo>
                <a:cubicBezTo>
                  <a:pt x="15822" y="33737"/>
                  <a:pt x="20720" y="39179"/>
                  <a:pt x="20720" y="45165"/>
                </a:cubicBezTo>
                <a:cubicBezTo>
                  <a:pt x="20176" y="50606"/>
                  <a:pt x="14734" y="55504"/>
                  <a:pt x="9292" y="54960"/>
                </a:cubicBezTo>
                <a:cubicBezTo>
                  <a:pt x="4395" y="54416"/>
                  <a:pt x="41" y="49518"/>
                  <a:pt x="41" y="44621"/>
                </a:cubicBezTo>
                <a:cubicBezTo>
                  <a:pt x="-503" y="38635"/>
                  <a:pt x="4395" y="33737"/>
                  <a:pt x="10381" y="33737"/>
                </a:cubicBezTo>
                <a:close/>
                <a:moveTo>
                  <a:pt x="172546" y="23942"/>
                </a:moveTo>
                <a:cubicBezTo>
                  <a:pt x="181796" y="22854"/>
                  <a:pt x="193224" y="34826"/>
                  <a:pt x="193224" y="44621"/>
                </a:cubicBezTo>
                <a:cubicBezTo>
                  <a:pt x="193224" y="53872"/>
                  <a:pt x="182341" y="64755"/>
                  <a:pt x="173090" y="64755"/>
                </a:cubicBezTo>
                <a:cubicBezTo>
                  <a:pt x="164383" y="64755"/>
                  <a:pt x="152411" y="52784"/>
                  <a:pt x="152411" y="44621"/>
                </a:cubicBezTo>
                <a:cubicBezTo>
                  <a:pt x="152411" y="36458"/>
                  <a:pt x="164927" y="24486"/>
                  <a:pt x="172546" y="23942"/>
                </a:cubicBezTo>
                <a:close/>
                <a:moveTo>
                  <a:pt x="1861123" y="22132"/>
                </a:moveTo>
                <a:cubicBezTo>
                  <a:pt x="1861123" y="26485"/>
                  <a:pt x="1860035" y="31383"/>
                  <a:pt x="1861123" y="35737"/>
                </a:cubicBezTo>
                <a:cubicBezTo>
                  <a:pt x="1863844" y="44443"/>
                  <a:pt x="1864932" y="52606"/>
                  <a:pt x="1861123" y="61313"/>
                </a:cubicBezTo>
                <a:cubicBezTo>
                  <a:pt x="1860035" y="64034"/>
                  <a:pt x="1860035" y="67299"/>
                  <a:pt x="1858946" y="72740"/>
                </a:cubicBezTo>
                <a:cubicBezTo>
                  <a:pt x="1858402" y="76550"/>
                  <a:pt x="1861123" y="77638"/>
                  <a:pt x="1866021" y="76550"/>
                </a:cubicBezTo>
                <a:cubicBezTo>
                  <a:pt x="1868741" y="76006"/>
                  <a:pt x="1871462" y="76006"/>
                  <a:pt x="1873639" y="74917"/>
                </a:cubicBezTo>
                <a:cubicBezTo>
                  <a:pt x="1882346" y="71108"/>
                  <a:pt x="1891053" y="71108"/>
                  <a:pt x="1900304" y="74373"/>
                </a:cubicBezTo>
                <a:cubicBezTo>
                  <a:pt x="1902480" y="75461"/>
                  <a:pt x="1905201" y="76006"/>
                  <a:pt x="1907922" y="76006"/>
                </a:cubicBezTo>
                <a:cubicBezTo>
                  <a:pt x="1912276" y="76550"/>
                  <a:pt x="1914996" y="75461"/>
                  <a:pt x="1912820" y="70020"/>
                </a:cubicBezTo>
                <a:cubicBezTo>
                  <a:pt x="1907378" y="55871"/>
                  <a:pt x="1906834" y="41178"/>
                  <a:pt x="1912820" y="27030"/>
                </a:cubicBezTo>
                <a:cubicBezTo>
                  <a:pt x="1914996" y="22132"/>
                  <a:pt x="1911731" y="21588"/>
                  <a:pt x="1908466" y="22132"/>
                </a:cubicBezTo>
                <a:cubicBezTo>
                  <a:pt x="1906290" y="22676"/>
                  <a:pt x="1904657" y="24309"/>
                  <a:pt x="1902480" y="24309"/>
                </a:cubicBezTo>
                <a:cubicBezTo>
                  <a:pt x="1892685" y="24309"/>
                  <a:pt x="1882890" y="24853"/>
                  <a:pt x="1873095" y="24309"/>
                </a:cubicBezTo>
                <a:cubicBezTo>
                  <a:pt x="1868741" y="24309"/>
                  <a:pt x="1864932" y="22676"/>
                  <a:pt x="1861123" y="22132"/>
                </a:cubicBezTo>
                <a:close/>
                <a:moveTo>
                  <a:pt x="336886" y="17412"/>
                </a:moveTo>
                <a:cubicBezTo>
                  <a:pt x="347770" y="17412"/>
                  <a:pt x="363551" y="31016"/>
                  <a:pt x="363007" y="44077"/>
                </a:cubicBezTo>
                <a:cubicBezTo>
                  <a:pt x="363007" y="57681"/>
                  <a:pt x="350491" y="70741"/>
                  <a:pt x="337431" y="71285"/>
                </a:cubicBezTo>
                <a:cubicBezTo>
                  <a:pt x="324370" y="71830"/>
                  <a:pt x="310766" y="58769"/>
                  <a:pt x="310222" y="45165"/>
                </a:cubicBezTo>
                <a:cubicBezTo>
                  <a:pt x="309678" y="31016"/>
                  <a:pt x="323282" y="17956"/>
                  <a:pt x="336886" y="17412"/>
                </a:cubicBezTo>
                <a:close/>
                <a:moveTo>
                  <a:pt x="498507" y="13059"/>
                </a:moveTo>
                <a:cubicBezTo>
                  <a:pt x="514832" y="11970"/>
                  <a:pt x="531702" y="28296"/>
                  <a:pt x="531702" y="44621"/>
                </a:cubicBezTo>
                <a:cubicBezTo>
                  <a:pt x="531702" y="60402"/>
                  <a:pt x="515376" y="76183"/>
                  <a:pt x="499595" y="76727"/>
                </a:cubicBezTo>
                <a:cubicBezTo>
                  <a:pt x="483270" y="76727"/>
                  <a:pt x="467489" y="61490"/>
                  <a:pt x="467489" y="45165"/>
                </a:cubicBezTo>
                <a:cubicBezTo>
                  <a:pt x="467489" y="28840"/>
                  <a:pt x="482182" y="13059"/>
                  <a:pt x="498507" y="13059"/>
                </a:cubicBezTo>
                <a:close/>
                <a:moveTo>
                  <a:pt x="662303" y="7616"/>
                </a:moveTo>
                <a:cubicBezTo>
                  <a:pt x="680805" y="7072"/>
                  <a:pt x="698763" y="25030"/>
                  <a:pt x="698763" y="44076"/>
                </a:cubicBezTo>
                <a:cubicBezTo>
                  <a:pt x="698763" y="62578"/>
                  <a:pt x="680261" y="81624"/>
                  <a:pt x="662303" y="81080"/>
                </a:cubicBezTo>
                <a:cubicBezTo>
                  <a:pt x="644346" y="80536"/>
                  <a:pt x="626932" y="62578"/>
                  <a:pt x="626932" y="44076"/>
                </a:cubicBezTo>
                <a:cubicBezTo>
                  <a:pt x="626932" y="25574"/>
                  <a:pt x="643257" y="8160"/>
                  <a:pt x="662303" y="7616"/>
                </a:cubicBezTo>
                <a:close/>
                <a:moveTo>
                  <a:pt x="825557" y="5440"/>
                </a:moveTo>
                <a:cubicBezTo>
                  <a:pt x="847868" y="5440"/>
                  <a:pt x="865281" y="23942"/>
                  <a:pt x="865281" y="44621"/>
                </a:cubicBezTo>
                <a:cubicBezTo>
                  <a:pt x="865281" y="63667"/>
                  <a:pt x="847324" y="85978"/>
                  <a:pt x="826101" y="83257"/>
                </a:cubicBezTo>
                <a:cubicBezTo>
                  <a:pt x="805422" y="85978"/>
                  <a:pt x="786920" y="64211"/>
                  <a:pt x="786920" y="44621"/>
                </a:cubicBezTo>
                <a:cubicBezTo>
                  <a:pt x="786920" y="22854"/>
                  <a:pt x="805422" y="5440"/>
                  <a:pt x="825557" y="5440"/>
                </a:cubicBezTo>
                <a:close/>
                <a:moveTo>
                  <a:pt x="989353" y="1086"/>
                </a:moveTo>
                <a:cubicBezTo>
                  <a:pt x="1013297" y="1086"/>
                  <a:pt x="1032343" y="21220"/>
                  <a:pt x="1032343" y="43532"/>
                </a:cubicBezTo>
                <a:cubicBezTo>
                  <a:pt x="1032887" y="66931"/>
                  <a:pt x="1012753" y="88698"/>
                  <a:pt x="989897" y="87610"/>
                </a:cubicBezTo>
                <a:cubicBezTo>
                  <a:pt x="967042" y="88698"/>
                  <a:pt x="945819" y="65843"/>
                  <a:pt x="945819" y="44620"/>
                </a:cubicBezTo>
                <a:cubicBezTo>
                  <a:pt x="945819" y="23941"/>
                  <a:pt x="964321" y="1086"/>
                  <a:pt x="989353" y="1086"/>
                </a:cubicBezTo>
                <a:close/>
                <a:moveTo>
                  <a:pt x="1614056" y="0"/>
                </a:moveTo>
                <a:lnTo>
                  <a:pt x="1675529" y="0"/>
                </a:lnTo>
                <a:lnTo>
                  <a:pt x="1682905" y="4720"/>
                </a:lnTo>
                <a:lnTo>
                  <a:pt x="1933639" y="4720"/>
                </a:lnTo>
                <a:cubicBezTo>
                  <a:pt x="1966059" y="4720"/>
                  <a:pt x="1995409" y="17861"/>
                  <a:pt x="2016655" y="39107"/>
                </a:cubicBezTo>
                <a:lnTo>
                  <a:pt x="2028934" y="57318"/>
                </a:lnTo>
                <a:lnTo>
                  <a:pt x="2026008" y="71108"/>
                </a:lnTo>
                <a:cubicBezTo>
                  <a:pt x="2023832" y="74917"/>
                  <a:pt x="2026552" y="77094"/>
                  <a:pt x="2030906" y="75461"/>
                </a:cubicBezTo>
                <a:lnTo>
                  <a:pt x="2039929" y="73627"/>
                </a:lnTo>
                <a:lnTo>
                  <a:pt x="2041815" y="76424"/>
                </a:lnTo>
                <a:cubicBezTo>
                  <a:pt x="2047756" y="90470"/>
                  <a:pt x="2051041" y="105912"/>
                  <a:pt x="2051041" y="122122"/>
                </a:cubicBezTo>
                <a:lnTo>
                  <a:pt x="2051041" y="186473"/>
                </a:lnTo>
                <a:lnTo>
                  <a:pt x="2029818" y="186473"/>
                </a:lnTo>
                <a:cubicBezTo>
                  <a:pt x="2023832" y="184297"/>
                  <a:pt x="2022743" y="185929"/>
                  <a:pt x="2023287" y="192459"/>
                </a:cubicBezTo>
                <a:cubicBezTo>
                  <a:pt x="2023287" y="193548"/>
                  <a:pt x="2023287" y="195180"/>
                  <a:pt x="2023832" y="196268"/>
                </a:cubicBezTo>
                <a:cubicBezTo>
                  <a:pt x="2028185" y="210961"/>
                  <a:pt x="2026008" y="225110"/>
                  <a:pt x="2019478" y="239258"/>
                </a:cubicBezTo>
                <a:cubicBezTo>
                  <a:pt x="2018934" y="240347"/>
                  <a:pt x="2019478" y="241979"/>
                  <a:pt x="2020022" y="242523"/>
                </a:cubicBezTo>
                <a:cubicBezTo>
                  <a:pt x="2020566" y="243067"/>
                  <a:pt x="2022743" y="243612"/>
                  <a:pt x="2023287" y="243067"/>
                </a:cubicBezTo>
                <a:cubicBezTo>
                  <a:pt x="2032266" y="238986"/>
                  <a:pt x="2041245" y="237082"/>
                  <a:pt x="2050224" y="237150"/>
                </a:cubicBezTo>
                <a:lnTo>
                  <a:pt x="2051041" y="237329"/>
                </a:lnTo>
                <a:lnTo>
                  <a:pt x="2051041" y="348996"/>
                </a:lnTo>
                <a:lnTo>
                  <a:pt x="2036552" y="347754"/>
                </a:lnTo>
                <a:cubicBezTo>
                  <a:pt x="2031178" y="346733"/>
                  <a:pt x="2026009" y="344829"/>
                  <a:pt x="2021111" y="341019"/>
                </a:cubicBezTo>
                <a:cubicBezTo>
                  <a:pt x="2020022" y="339931"/>
                  <a:pt x="2018390" y="339387"/>
                  <a:pt x="2016757" y="338842"/>
                </a:cubicBezTo>
                <a:cubicBezTo>
                  <a:pt x="2016757" y="340475"/>
                  <a:pt x="2016757" y="343196"/>
                  <a:pt x="2017301" y="344284"/>
                </a:cubicBezTo>
                <a:cubicBezTo>
                  <a:pt x="2022743" y="354079"/>
                  <a:pt x="2026008" y="364419"/>
                  <a:pt x="2025464" y="376391"/>
                </a:cubicBezTo>
                <a:cubicBezTo>
                  <a:pt x="2024376" y="398702"/>
                  <a:pt x="2014580" y="413939"/>
                  <a:pt x="1994446" y="424278"/>
                </a:cubicBezTo>
                <a:cubicBezTo>
                  <a:pt x="1972135" y="435706"/>
                  <a:pt x="1950912" y="431352"/>
                  <a:pt x="1933498" y="416115"/>
                </a:cubicBezTo>
                <a:cubicBezTo>
                  <a:pt x="1917173" y="401967"/>
                  <a:pt x="1908466" y="378567"/>
                  <a:pt x="1920438" y="352447"/>
                </a:cubicBezTo>
                <a:cubicBezTo>
                  <a:pt x="1922615" y="348093"/>
                  <a:pt x="1923703" y="343196"/>
                  <a:pt x="1925336" y="338298"/>
                </a:cubicBezTo>
                <a:cubicBezTo>
                  <a:pt x="1920982" y="339931"/>
                  <a:pt x="1916085" y="341563"/>
                  <a:pt x="1911731" y="343196"/>
                </a:cubicBezTo>
                <a:cubicBezTo>
                  <a:pt x="1907378" y="344828"/>
                  <a:pt x="1903024" y="347005"/>
                  <a:pt x="1898671" y="347005"/>
                </a:cubicBezTo>
                <a:cubicBezTo>
                  <a:pt x="1882890" y="348638"/>
                  <a:pt x="1867653" y="348638"/>
                  <a:pt x="1854593" y="336666"/>
                </a:cubicBezTo>
                <a:lnTo>
                  <a:pt x="1847690" y="333480"/>
                </a:lnTo>
                <a:lnTo>
                  <a:pt x="1852961" y="344461"/>
                </a:lnTo>
                <a:cubicBezTo>
                  <a:pt x="1868742" y="372214"/>
                  <a:pt x="1855137" y="408674"/>
                  <a:pt x="1826840" y="420646"/>
                </a:cubicBezTo>
                <a:cubicBezTo>
                  <a:pt x="1803441" y="430985"/>
                  <a:pt x="1777864" y="422278"/>
                  <a:pt x="1765893" y="408130"/>
                </a:cubicBezTo>
                <a:cubicBezTo>
                  <a:pt x="1749567" y="388539"/>
                  <a:pt x="1744126" y="368405"/>
                  <a:pt x="1759362" y="342829"/>
                </a:cubicBezTo>
                <a:cubicBezTo>
                  <a:pt x="1771199" y="322422"/>
                  <a:pt x="1795584" y="313341"/>
                  <a:pt x="1815991" y="317193"/>
                </a:cubicBezTo>
                <a:cubicBezTo>
                  <a:pt x="1822793" y="318477"/>
                  <a:pt x="1829153" y="321198"/>
                  <a:pt x="1834459" y="325415"/>
                </a:cubicBezTo>
                <a:lnTo>
                  <a:pt x="1845023" y="330169"/>
                </a:lnTo>
                <a:lnTo>
                  <a:pt x="1840444" y="321429"/>
                </a:lnTo>
                <a:cubicBezTo>
                  <a:pt x="1831193" y="306736"/>
                  <a:pt x="1832282" y="290955"/>
                  <a:pt x="1834458" y="275174"/>
                </a:cubicBezTo>
                <a:cubicBezTo>
                  <a:pt x="1835002" y="269732"/>
                  <a:pt x="1838812" y="265379"/>
                  <a:pt x="1840988" y="259937"/>
                </a:cubicBezTo>
                <a:cubicBezTo>
                  <a:pt x="1841533" y="258849"/>
                  <a:pt x="1842077" y="257216"/>
                  <a:pt x="1842077" y="255584"/>
                </a:cubicBezTo>
                <a:cubicBezTo>
                  <a:pt x="1840444" y="256128"/>
                  <a:pt x="1838812" y="256672"/>
                  <a:pt x="1837723" y="257216"/>
                </a:cubicBezTo>
                <a:cubicBezTo>
                  <a:pt x="1831193" y="259937"/>
                  <a:pt x="1824663" y="263746"/>
                  <a:pt x="1817589" y="264834"/>
                </a:cubicBezTo>
                <a:cubicBezTo>
                  <a:pt x="1799631" y="268100"/>
                  <a:pt x="1782762" y="264290"/>
                  <a:pt x="1768069" y="251774"/>
                </a:cubicBezTo>
                <a:lnTo>
                  <a:pt x="1764740" y="250110"/>
                </a:lnTo>
                <a:lnTo>
                  <a:pt x="1773510" y="267189"/>
                </a:lnTo>
                <a:cubicBezTo>
                  <a:pt x="1786571" y="292765"/>
                  <a:pt x="1773510" y="323239"/>
                  <a:pt x="1750655" y="336843"/>
                </a:cubicBezTo>
                <a:cubicBezTo>
                  <a:pt x="1721270" y="354257"/>
                  <a:pt x="1685354" y="337388"/>
                  <a:pt x="1673926" y="310723"/>
                </a:cubicBezTo>
                <a:cubicBezTo>
                  <a:pt x="1664675" y="289500"/>
                  <a:pt x="1669029" y="271542"/>
                  <a:pt x="1681545" y="254673"/>
                </a:cubicBezTo>
                <a:cubicBezTo>
                  <a:pt x="1694605" y="237803"/>
                  <a:pt x="1712563" y="231817"/>
                  <a:pt x="1733786" y="235083"/>
                </a:cubicBezTo>
                <a:cubicBezTo>
                  <a:pt x="1739771" y="236171"/>
                  <a:pt x="1745757" y="239980"/>
                  <a:pt x="1751743" y="242157"/>
                </a:cubicBezTo>
                <a:lnTo>
                  <a:pt x="1762506" y="246769"/>
                </a:lnTo>
                <a:lnTo>
                  <a:pt x="1757185" y="236537"/>
                </a:lnTo>
                <a:cubicBezTo>
                  <a:pt x="1747934" y="219668"/>
                  <a:pt x="1747390" y="203343"/>
                  <a:pt x="1756097" y="185929"/>
                </a:cubicBezTo>
                <a:cubicBezTo>
                  <a:pt x="1757185" y="183752"/>
                  <a:pt x="1756641" y="180487"/>
                  <a:pt x="1757185" y="177766"/>
                </a:cubicBezTo>
                <a:cubicBezTo>
                  <a:pt x="1754464" y="177766"/>
                  <a:pt x="1751199" y="177222"/>
                  <a:pt x="1749023" y="178311"/>
                </a:cubicBezTo>
                <a:cubicBezTo>
                  <a:pt x="1722358" y="193003"/>
                  <a:pt x="1688075" y="178855"/>
                  <a:pt x="1676103" y="154911"/>
                </a:cubicBezTo>
                <a:cubicBezTo>
                  <a:pt x="1665220" y="133688"/>
                  <a:pt x="1667396" y="113554"/>
                  <a:pt x="1681001" y="94507"/>
                </a:cubicBezTo>
                <a:lnTo>
                  <a:pt x="1685681" y="85147"/>
                </a:lnTo>
                <a:lnTo>
                  <a:pt x="1693517" y="82536"/>
                </a:lnTo>
                <a:cubicBezTo>
                  <a:pt x="1710930" y="71108"/>
                  <a:pt x="1728888" y="71108"/>
                  <a:pt x="1747934" y="77638"/>
                </a:cubicBezTo>
                <a:cubicBezTo>
                  <a:pt x="1750655" y="78726"/>
                  <a:pt x="1753920" y="78726"/>
                  <a:pt x="1756641" y="79271"/>
                </a:cubicBezTo>
                <a:cubicBezTo>
                  <a:pt x="1756097" y="76550"/>
                  <a:pt x="1755553" y="74373"/>
                  <a:pt x="1754464" y="71652"/>
                </a:cubicBezTo>
                <a:cubicBezTo>
                  <a:pt x="1753920" y="70564"/>
                  <a:pt x="1753376" y="69475"/>
                  <a:pt x="1752832" y="68387"/>
                </a:cubicBezTo>
                <a:cubicBezTo>
                  <a:pt x="1747934" y="52062"/>
                  <a:pt x="1747390" y="35737"/>
                  <a:pt x="1756097" y="20500"/>
                </a:cubicBezTo>
                <a:cubicBezTo>
                  <a:pt x="1756641" y="19411"/>
                  <a:pt x="1757185" y="16690"/>
                  <a:pt x="1756641" y="16146"/>
                </a:cubicBezTo>
                <a:cubicBezTo>
                  <a:pt x="1755553" y="15058"/>
                  <a:pt x="1753376" y="14514"/>
                  <a:pt x="1751744" y="15058"/>
                </a:cubicBezTo>
                <a:cubicBezTo>
                  <a:pt x="1747934" y="16146"/>
                  <a:pt x="1744669" y="19411"/>
                  <a:pt x="1741404" y="19955"/>
                </a:cubicBezTo>
                <a:cubicBezTo>
                  <a:pt x="1724535" y="21588"/>
                  <a:pt x="1707121" y="23765"/>
                  <a:pt x="1691884" y="11249"/>
                </a:cubicBezTo>
                <a:lnTo>
                  <a:pt x="1685645" y="8369"/>
                </a:lnTo>
                <a:lnTo>
                  <a:pt x="1688620" y="14691"/>
                </a:lnTo>
                <a:cubicBezTo>
                  <a:pt x="1700048" y="32648"/>
                  <a:pt x="1700048" y="50606"/>
                  <a:pt x="1691885" y="69652"/>
                </a:cubicBezTo>
                <a:lnTo>
                  <a:pt x="1684469" y="82365"/>
                </a:lnTo>
                <a:lnTo>
                  <a:pt x="1663044" y="94684"/>
                </a:lnTo>
                <a:cubicBezTo>
                  <a:pt x="1651072" y="101759"/>
                  <a:pt x="1638556" y="100126"/>
                  <a:pt x="1626584" y="96861"/>
                </a:cubicBezTo>
                <a:cubicBezTo>
                  <a:pt x="1608082" y="91419"/>
                  <a:pt x="1595566" y="78359"/>
                  <a:pt x="1590124" y="60401"/>
                </a:cubicBezTo>
                <a:cubicBezTo>
                  <a:pt x="1586315" y="48974"/>
                  <a:pt x="1586315" y="37002"/>
                  <a:pt x="1591757" y="25030"/>
                </a:cubicBezTo>
                <a:close/>
                <a:moveTo>
                  <a:pt x="1460066" y="0"/>
                </a:moveTo>
                <a:lnTo>
                  <a:pt x="1498513" y="0"/>
                </a:lnTo>
                <a:lnTo>
                  <a:pt x="1517204" y="8092"/>
                </a:lnTo>
                <a:cubicBezTo>
                  <a:pt x="1526183" y="17411"/>
                  <a:pt x="1531352" y="30199"/>
                  <a:pt x="1531896" y="45164"/>
                </a:cubicBezTo>
                <a:cubicBezTo>
                  <a:pt x="1532985" y="71829"/>
                  <a:pt x="1505776" y="97949"/>
                  <a:pt x="1479111" y="97949"/>
                </a:cubicBezTo>
                <a:cubicBezTo>
                  <a:pt x="1451902" y="97949"/>
                  <a:pt x="1425238" y="71829"/>
                  <a:pt x="1426870" y="45164"/>
                </a:cubicBezTo>
                <a:cubicBezTo>
                  <a:pt x="1427687" y="29655"/>
                  <a:pt x="1432720" y="16867"/>
                  <a:pt x="1441631" y="7684"/>
                </a:cubicBezTo>
                <a:close/>
                <a:moveTo>
                  <a:pt x="1296749" y="0"/>
                </a:moveTo>
                <a:lnTo>
                  <a:pt x="1335755" y="0"/>
                </a:lnTo>
                <a:lnTo>
                  <a:pt x="1350278" y="10270"/>
                </a:lnTo>
                <a:cubicBezTo>
                  <a:pt x="1359937" y="19861"/>
                  <a:pt x="1366467" y="32649"/>
                  <a:pt x="1365923" y="45165"/>
                </a:cubicBezTo>
                <a:cubicBezTo>
                  <a:pt x="1364291" y="71829"/>
                  <a:pt x="1343068" y="93052"/>
                  <a:pt x="1315315" y="93052"/>
                </a:cubicBezTo>
                <a:cubicBezTo>
                  <a:pt x="1290283" y="95229"/>
                  <a:pt x="1266339" y="69109"/>
                  <a:pt x="1266339" y="44076"/>
                </a:cubicBezTo>
                <a:cubicBezTo>
                  <a:pt x="1266339" y="30472"/>
                  <a:pt x="1273141" y="18228"/>
                  <a:pt x="1282732" y="9317"/>
                </a:cubicBezTo>
                <a:close/>
                <a:moveTo>
                  <a:pt x="1148085" y="0"/>
                </a:moveTo>
                <a:lnTo>
                  <a:pt x="1161802" y="0"/>
                </a:lnTo>
                <a:lnTo>
                  <a:pt x="1169637" y="1315"/>
                </a:lnTo>
                <a:cubicBezTo>
                  <a:pt x="1186447" y="8432"/>
                  <a:pt x="1199813" y="26798"/>
                  <a:pt x="1199405" y="45164"/>
                </a:cubicBezTo>
                <a:cubicBezTo>
                  <a:pt x="1198861" y="69652"/>
                  <a:pt x="1175462" y="93596"/>
                  <a:pt x="1151518" y="91419"/>
                </a:cubicBezTo>
                <a:cubicBezTo>
                  <a:pt x="1123765" y="88154"/>
                  <a:pt x="1109072" y="72373"/>
                  <a:pt x="1105807" y="44620"/>
                </a:cubicBezTo>
                <a:cubicBezTo>
                  <a:pt x="1107440" y="30472"/>
                  <a:pt x="1111657" y="19588"/>
                  <a:pt x="1119139" y="11902"/>
                </a:cubicBezTo>
                <a:close/>
              </a:path>
            </a:pathLst>
          </a:custGeom>
          <a:solidFill>
            <a:schemeClr val="accent5">
              <a:lumMod val="75000"/>
              <a:alpha val="28000"/>
            </a:schemeClr>
          </a:solidFill>
          <a:ln w="5432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2091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_Title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E4F0AB-8490-ABF8-C9BD-857E1340267A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4247674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ECDE6F-ADFC-4DD2-9C07-6309B9D01B06}"/>
              </a:ext>
            </a:extLst>
          </p:cNvPr>
          <p:cNvSpPr txBox="1">
            <a:spLocks/>
          </p:cNvSpPr>
          <p:nvPr userDrawn="1"/>
        </p:nvSpPr>
        <p:spPr>
          <a:xfrm>
            <a:off x="11553968" y="6423479"/>
            <a:ext cx="457200" cy="26161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en-US" sz="1800" kern="120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413C1ED-5599-4BB6-878F-244F2E6B8E4A}" type="slidenum">
              <a:rPr lang="en-IN" sz="11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IN" sz="11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806D27-AD09-48F5-B2B5-42E88F4D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32" y="302076"/>
            <a:ext cx="10515600" cy="606437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2" descr="CitiusTech-Logo - Indo American Chamber of Commerce">
            <a:extLst>
              <a:ext uri="{FF2B5EF4-FFF2-40B4-BE49-F238E27FC236}">
                <a16:creationId xmlns:a16="http://schemas.microsoft.com/office/drawing/2014/main" id="{5102CA38-B6F1-44A6-AF2B-C53099814B5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9" t="22730" r="8380" b="25925"/>
          <a:stretch/>
        </p:blipFill>
        <p:spPr bwMode="auto">
          <a:xfrm>
            <a:off x="483562" y="6399184"/>
            <a:ext cx="1347824" cy="2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3798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3ACD28-444B-03E6-F9BD-911B59D160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7B892D0-5E81-6D97-4A20-13B624A5B4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57068" y="-13547"/>
            <a:ext cx="4334933" cy="6885093"/>
          </a:xfrm>
          <a:custGeom>
            <a:avLst/>
            <a:gdLst>
              <a:gd name="connsiteX0" fmla="*/ 767080 w 3251200"/>
              <a:gd name="connsiteY0" fmla="*/ 0 h 5163820"/>
              <a:gd name="connsiteX1" fmla="*/ 3251200 w 3251200"/>
              <a:gd name="connsiteY1" fmla="*/ 10160 h 5163820"/>
              <a:gd name="connsiteX2" fmla="*/ 3251200 w 3251200"/>
              <a:gd name="connsiteY2" fmla="*/ 5153660 h 5163820"/>
              <a:gd name="connsiteX3" fmla="*/ 1905000 w 3251200"/>
              <a:gd name="connsiteY3" fmla="*/ 5163820 h 5163820"/>
              <a:gd name="connsiteX4" fmla="*/ 0 w 3251200"/>
              <a:gd name="connsiteY4" fmla="*/ 1524000 h 5163820"/>
              <a:gd name="connsiteX5" fmla="*/ 767080 w 3251200"/>
              <a:gd name="connsiteY5" fmla="*/ 0 h 516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1200" h="5163820">
                <a:moveTo>
                  <a:pt x="767080" y="0"/>
                </a:moveTo>
                <a:lnTo>
                  <a:pt x="3251200" y="10160"/>
                </a:lnTo>
                <a:lnTo>
                  <a:pt x="3251200" y="5153660"/>
                </a:lnTo>
                <a:lnTo>
                  <a:pt x="1905000" y="5163820"/>
                </a:lnTo>
                <a:cubicBezTo>
                  <a:pt x="2079413" y="3916680"/>
                  <a:pt x="28787" y="2639060"/>
                  <a:pt x="0" y="1524000"/>
                </a:cubicBezTo>
                <a:cubicBezTo>
                  <a:pt x="587587" y="1124373"/>
                  <a:pt x="565573" y="470747"/>
                  <a:pt x="767080" y="0"/>
                </a:cubicBezTo>
                <a:close/>
              </a:path>
            </a:pathLst>
          </a:custGeom>
          <a:pattFill prst="ltUpDiag">
            <a:fgClr>
              <a:schemeClr val="tx1"/>
            </a:fgClr>
            <a:bgClr>
              <a:schemeClr val="tx1">
                <a:lumMod val="9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IN" sz="1333" dirty="0">
                <a:solidFill>
                  <a:schemeClr val="bg1"/>
                </a:solidFill>
              </a:defRPr>
            </a:lvl1pPr>
          </a:lstStyle>
          <a:p>
            <a:pPr lvl="0" algn="ctr"/>
            <a:endParaRPr lang="en-IN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85EC3E3-727F-952D-A5D0-D495F09B3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539719"/>
            <a:ext cx="5535468" cy="88928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3200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693AA3-494C-6840-3677-D80B7C58F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634553"/>
            <a:ext cx="2902941" cy="351631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8858FF-468E-C4B2-687A-0F87172F33E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6CC98-756B-A783-F4DD-5B19CF1C9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967" y="3598335"/>
            <a:ext cx="5535084" cy="1858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333"/>
            </a:lvl1pPr>
            <a:lvl2pPr marL="457167" indent="0">
              <a:buNone/>
              <a:defRPr sz="1467"/>
            </a:lvl2pPr>
            <a:lvl3pPr marL="914332" indent="0">
              <a:buNone/>
              <a:defRPr sz="1467"/>
            </a:lvl3pPr>
            <a:lvl4pPr marL="1371498" indent="0">
              <a:buNone/>
              <a:defRPr sz="1467"/>
            </a:lvl4pPr>
            <a:lvl5pPr marL="1828664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2C09E76-60F5-B718-B352-8660F5EB7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967" y="5432380"/>
            <a:ext cx="5535084" cy="1477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67"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67" indent="0">
              <a:buNone/>
              <a:defRPr sz="1467"/>
            </a:lvl2pPr>
            <a:lvl3pPr marL="914332" indent="0">
              <a:buNone/>
              <a:defRPr sz="1467"/>
            </a:lvl3pPr>
            <a:lvl4pPr marL="1371498" indent="0">
              <a:buNone/>
              <a:defRPr sz="1467"/>
            </a:lvl4pPr>
            <a:lvl5pPr marL="1828664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862930-CD40-16E3-D768-0F0318154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967" y="5804846"/>
            <a:ext cx="5535084" cy="1477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67"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67" indent="0">
              <a:buNone/>
              <a:defRPr sz="1467"/>
            </a:lvl2pPr>
            <a:lvl3pPr marL="914332" indent="0">
              <a:buNone/>
              <a:defRPr sz="1467"/>
            </a:lvl3pPr>
            <a:lvl4pPr marL="1371498" indent="0">
              <a:buNone/>
              <a:defRPr sz="1467"/>
            </a:lvl4pPr>
            <a:lvl5pPr marL="1828664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BBD1D8-A9D3-9E4E-B9F7-5DDB3C4BD9F6}"/>
              </a:ext>
            </a:extLst>
          </p:cNvPr>
          <p:cNvSpPr txBox="1"/>
          <p:nvPr userDrawn="1"/>
        </p:nvSpPr>
        <p:spPr>
          <a:xfrm>
            <a:off x="452380" y="6081414"/>
            <a:ext cx="9456205" cy="571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lvl="0"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2pPr>
            <a:lvl3pPr marL="6858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3pPr>
            <a:lvl4pPr marL="10287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4pPr>
            <a:lvl5pPr marL="13716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This document is confidential and contains proprietary information, including trade secrets of CitiusTech. </a:t>
            </a:r>
            <a:b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Neither the document nor any of the information contained in it may be reproduced or disclosed to any unauthorized person under any circumstances without the express written permission of CitiusTech.</a:t>
            </a:r>
          </a:p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effectLst/>
                <a:uLnTx/>
                <a:uFillTx/>
                <a:latin typeface="Bai Jamjuree" panose="00000500000000000000" pitchFamily="2" charset="-34"/>
                <a:cs typeface="Bai Jamjuree" panose="00000500000000000000" pitchFamily="2" charset="-34"/>
              </a:rPr>
              <a:t>© 2024 CitiusTech     |     Private &amp; Confidential</a:t>
            </a:r>
          </a:p>
        </p:txBody>
      </p:sp>
      <p:pic>
        <p:nvPicPr>
          <p:cNvPr id="17" name="Picture 16" descr="A blue and purple wavy object&#10;&#10;Description automatically generated">
            <a:extLst>
              <a:ext uri="{FF2B5EF4-FFF2-40B4-BE49-F238E27FC236}">
                <a16:creationId xmlns:a16="http://schemas.microsoft.com/office/drawing/2014/main" id="{DC51EBF4-7F23-3FF2-6EAC-B7FC6343F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432557">
            <a:off x="4463579" y="594685"/>
            <a:ext cx="9037717" cy="5821816"/>
          </a:xfrm>
          <a:custGeom>
            <a:avLst/>
            <a:gdLst>
              <a:gd name="connsiteX0" fmla="*/ 1262271 w 6778288"/>
              <a:gd name="connsiteY0" fmla="*/ 0 h 4366362"/>
              <a:gd name="connsiteX1" fmla="*/ 6778288 w 6778288"/>
              <a:gd name="connsiteY1" fmla="*/ 0 h 4366362"/>
              <a:gd name="connsiteX2" fmla="*/ 6778288 w 6778288"/>
              <a:gd name="connsiteY2" fmla="*/ 848057 h 4366362"/>
              <a:gd name="connsiteX3" fmla="*/ 6422140 w 6778288"/>
              <a:gd name="connsiteY3" fmla="*/ 745098 h 4366362"/>
              <a:gd name="connsiteX4" fmla="*/ 5715387 w 6778288"/>
              <a:gd name="connsiteY4" fmla="*/ 3189851 h 4366362"/>
              <a:gd name="connsiteX5" fmla="*/ 6778288 w 6778288"/>
              <a:gd name="connsiteY5" fmla="*/ 3497125 h 4366362"/>
              <a:gd name="connsiteX6" fmla="*/ 6778288 w 6778288"/>
              <a:gd name="connsiteY6" fmla="*/ 4366362 h 4366362"/>
              <a:gd name="connsiteX7" fmla="*/ 0 w 6778288"/>
              <a:gd name="connsiteY7" fmla="*/ 4366362 h 436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88" h="4366362">
                <a:moveTo>
                  <a:pt x="1262271" y="0"/>
                </a:moveTo>
                <a:lnTo>
                  <a:pt x="6778288" y="0"/>
                </a:lnTo>
                <a:lnTo>
                  <a:pt x="6778288" y="848057"/>
                </a:lnTo>
                <a:lnTo>
                  <a:pt x="6422140" y="745098"/>
                </a:lnTo>
                <a:lnTo>
                  <a:pt x="5715387" y="3189851"/>
                </a:lnTo>
                <a:lnTo>
                  <a:pt x="6778288" y="3497125"/>
                </a:lnTo>
                <a:lnTo>
                  <a:pt x="6778288" y="4366362"/>
                </a:lnTo>
                <a:lnTo>
                  <a:pt x="0" y="43663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6481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801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C0BD734-6AEA-9AC6-D307-AA2BBDE3A218}"/>
              </a:ext>
            </a:extLst>
          </p:cNvPr>
          <p:cNvGrpSpPr/>
          <p:nvPr userDrawn="1"/>
        </p:nvGrpSpPr>
        <p:grpSpPr>
          <a:xfrm>
            <a:off x="0" y="2285952"/>
            <a:ext cx="12192000" cy="4572053"/>
            <a:chOff x="0" y="2285948"/>
            <a:chExt cx="12192000" cy="4572053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935126AB-E98C-F5D9-90FB-E1473BDF1867}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3472868"/>
              <a:ext cx="12192000" cy="3385133"/>
            </a:xfrm>
            <a:custGeom>
              <a:avLst/>
              <a:gdLst>
                <a:gd name="connsiteX0" fmla="*/ 3056065 w 12192000"/>
                <a:gd name="connsiteY0" fmla="*/ 198 h 3385133"/>
                <a:gd name="connsiteX1" fmla="*/ 3369838 w 12192000"/>
                <a:gd name="connsiteY1" fmla="*/ 50736 h 3385133"/>
                <a:gd name="connsiteX2" fmla="*/ 4569642 w 12192000"/>
                <a:gd name="connsiteY2" fmla="*/ 2260860 h 3385133"/>
                <a:gd name="connsiteX3" fmla="*/ 7013431 w 12192000"/>
                <a:gd name="connsiteY3" fmla="*/ 1599712 h 3385133"/>
                <a:gd name="connsiteX4" fmla="*/ 9115812 w 12192000"/>
                <a:gd name="connsiteY4" fmla="*/ 3073127 h 3385133"/>
                <a:gd name="connsiteX5" fmla="*/ 12051542 w 12192000"/>
                <a:gd name="connsiteY5" fmla="*/ 2768100 h 3385133"/>
                <a:gd name="connsiteX6" fmla="*/ 12124169 w 12192000"/>
                <a:gd name="connsiteY6" fmla="*/ 2799316 h 3385133"/>
                <a:gd name="connsiteX7" fmla="*/ 12192000 w 12192000"/>
                <a:gd name="connsiteY7" fmla="*/ 2840727 h 3385133"/>
                <a:gd name="connsiteX8" fmla="*/ 12192000 w 12192000"/>
                <a:gd name="connsiteY8" fmla="*/ 3385133 h 3385133"/>
                <a:gd name="connsiteX9" fmla="*/ 0 w 12192000"/>
                <a:gd name="connsiteY9" fmla="*/ 3385133 h 3385133"/>
                <a:gd name="connsiteX10" fmla="*/ 0 w 12192000"/>
                <a:gd name="connsiteY10" fmla="*/ 2722783 h 3385133"/>
                <a:gd name="connsiteX11" fmla="*/ 188651 w 12192000"/>
                <a:gd name="connsiteY11" fmla="*/ 2337982 h 3385133"/>
                <a:gd name="connsiteX12" fmla="*/ 3056065 w 12192000"/>
                <a:gd name="connsiteY12" fmla="*/ 198 h 338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00" h="3385133">
                  <a:moveTo>
                    <a:pt x="3056065" y="198"/>
                  </a:moveTo>
                  <a:cubicBezTo>
                    <a:pt x="3171660" y="-2023"/>
                    <a:pt x="3277253" y="14388"/>
                    <a:pt x="3369838" y="50736"/>
                  </a:cubicBezTo>
                  <a:cubicBezTo>
                    <a:pt x="4393515" y="551888"/>
                    <a:pt x="3962377" y="2002698"/>
                    <a:pt x="4569642" y="2260860"/>
                  </a:cubicBezTo>
                  <a:cubicBezTo>
                    <a:pt x="5176908" y="2519024"/>
                    <a:pt x="6129951" y="1253397"/>
                    <a:pt x="7013431" y="1599712"/>
                  </a:cubicBezTo>
                  <a:cubicBezTo>
                    <a:pt x="7809372" y="1933434"/>
                    <a:pt x="8054511" y="2733572"/>
                    <a:pt x="9115812" y="3073127"/>
                  </a:cubicBezTo>
                  <a:cubicBezTo>
                    <a:pt x="10572433" y="3488241"/>
                    <a:pt x="11538296" y="2690632"/>
                    <a:pt x="12051542" y="2768100"/>
                  </a:cubicBezTo>
                  <a:cubicBezTo>
                    <a:pt x="12076335" y="2776592"/>
                    <a:pt x="12100568" y="2787054"/>
                    <a:pt x="12124169" y="2799316"/>
                  </a:cubicBezTo>
                  <a:lnTo>
                    <a:pt x="12192000" y="2840727"/>
                  </a:lnTo>
                  <a:lnTo>
                    <a:pt x="12192000" y="3385133"/>
                  </a:lnTo>
                  <a:lnTo>
                    <a:pt x="0" y="3385133"/>
                  </a:lnTo>
                  <a:lnTo>
                    <a:pt x="0" y="2722783"/>
                  </a:lnTo>
                  <a:lnTo>
                    <a:pt x="188651" y="2337982"/>
                  </a:lnTo>
                  <a:cubicBezTo>
                    <a:pt x="947589" y="944224"/>
                    <a:pt x="2246898" y="15741"/>
                    <a:pt x="3056065" y="198"/>
                  </a:cubicBez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43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21911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8A88E38-FF05-C113-7241-5B96DCE23FB3}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2285948"/>
              <a:ext cx="12192000" cy="4572053"/>
            </a:xfrm>
            <a:custGeom>
              <a:avLst/>
              <a:gdLst>
                <a:gd name="connsiteX0" fmla="*/ 2716927 w 12192000"/>
                <a:gd name="connsiteY0" fmla="*/ 238 h 4572053"/>
                <a:gd name="connsiteX1" fmla="*/ 3094790 w 12192000"/>
                <a:gd name="connsiteY1" fmla="*/ 61099 h 4572053"/>
                <a:gd name="connsiteX2" fmla="*/ 4539660 w 12192000"/>
                <a:gd name="connsiteY2" fmla="*/ 2722654 h 4572053"/>
                <a:gd name="connsiteX3" fmla="*/ 7482608 w 12192000"/>
                <a:gd name="connsiteY3" fmla="*/ 1926463 h 4572053"/>
                <a:gd name="connsiteX4" fmla="*/ 10014414 w 12192000"/>
                <a:gd name="connsiteY4" fmla="*/ 3700831 h 4572053"/>
                <a:gd name="connsiteX5" fmla="*/ 11981213 w 12192000"/>
                <a:gd name="connsiteY5" fmla="*/ 3728893 h 4572053"/>
                <a:gd name="connsiteX6" fmla="*/ 12192000 w 12192000"/>
                <a:gd name="connsiteY6" fmla="*/ 3673856 h 4572053"/>
                <a:gd name="connsiteX7" fmla="*/ 12192000 w 12192000"/>
                <a:gd name="connsiteY7" fmla="*/ 4572053 h 4572053"/>
                <a:gd name="connsiteX8" fmla="*/ 0 w 12192000"/>
                <a:gd name="connsiteY8" fmla="*/ 4572053 h 4572053"/>
                <a:gd name="connsiteX9" fmla="*/ 0 w 12192000"/>
                <a:gd name="connsiteY9" fmla="*/ 1732367 h 4572053"/>
                <a:gd name="connsiteX10" fmla="*/ 10572 w 12192000"/>
                <a:gd name="connsiteY10" fmla="*/ 1719209 h 4572053"/>
                <a:gd name="connsiteX11" fmla="*/ 2716927 w 12192000"/>
                <a:gd name="connsiteY11" fmla="*/ 238 h 457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4572053">
                  <a:moveTo>
                    <a:pt x="2716927" y="238"/>
                  </a:moveTo>
                  <a:cubicBezTo>
                    <a:pt x="2856133" y="-2436"/>
                    <a:pt x="2983294" y="17327"/>
                    <a:pt x="3094790" y="61099"/>
                  </a:cubicBezTo>
                  <a:cubicBezTo>
                    <a:pt x="4327559" y="664614"/>
                    <a:pt x="3808358" y="2411761"/>
                    <a:pt x="4539660" y="2722654"/>
                  </a:cubicBezTo>
                  <a:cubicBezTo>
                    <a:pt x="5270964" y="3033549"/>
                    <a:pt x="6418673" y="1509411"/>
                    <a:pt x="7482608" y="1926463"/>
                  </a:cubicBezTo>
                  <a:cubicBezTo>
                    <a:pt x="8441125" y="2328349"/>
                    <a:pt x="8736336" y="3291921"/>
                    <a:pt x="10014414" y="3700831"/>
                  </a:cubicBezTo>
                  <a:cubicBezTo>
                    <a:pt x="10781852" y="3919539"/>
                    <a:pt x="11436170" y="3858712"/>
                    <a:pt x="11981213" y="3728893"/>
                  </a:cubicBezTo>
                  <a:lnTo>
                    <a:pt x="12192000" y="3673856"/>
                  </a:lnTo>
                  <a:lnTo>
                    <a:pt x="12192000" y="4572053"/>
                  </a:lnTo>
                  <a:lnTo>
                    <a:pt x="0" y="4572053"/>
                  </a:lnTo>
                  <a:lnTo>
                    <a:pt x="0" y="1732367"/>
                  </a:lnTo>
                  <a:lnTo>
                    <a:pt x="10572" y="1719209"/>
                  </a:lnTo>
                  <a:cubicBezTo>
                    <a:pt x="889416" y="666969"/>
                    <a:pt x="1974493" y="14500"/>
                    <a:pt x="2716927" y="238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100000">
                  <a:srgbClr val="9DBAFF">
                    <a:alpha val="41000"/>
                  </a:srgbClr>
                </a:gs>
              </a:gsLst>
              <a:lin ang="5400000" scaled="1"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21911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0" name="Title 4">
            <a:extLst>
              <a:ext uri="{FF2B5EF4-FFF2-40B4-BE49-F238E27FC236}">
                <a16:creationId xmlns:a16="http://schemas.microsoft.com/office/drawing/2014/main" id="{6C5395D0-A608-A51A-7A6C-83141835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5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E7CEDC8-B2D1-5E9D-0BD3-44E431B50FBF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2694D35-F5B9-BF78-4DC4-9A640CDA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3"/>
            <a:ext cx="11557000" cy="2031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67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49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66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1D523B-6482-C264-0E6C-B04ACB43B530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7F4587F-6378-08E7-6B33-DA40B4BEEF04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5D93FCC-5E13-AF00-C262-E006DA11766A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127C17-4DCC-CFEE-7857-C98D920E0910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C6A680F-B0AF-21C7-9B55-0DAF55A7D15E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74AA526-776D-1A37-7A94-A3C6897CE8E6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2F6DF0A-E1E1-E87A-A7CF-DD6E943A5DFE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9753CA6-0ACF-CC23-23BD-B1302CDCF7DC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8B18154-81F7-178B-A519-091E013A21C9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82207D-0A58-CCC6-68A7-518BFD3E0381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6500EF1-399C-2EA3-0F76-7B23D8C3EACC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3DB589C-220B-25BE-BB78-6C1D680FD584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723BC1-6FB0-9021-77CF-6EA9A4CD1A6E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1324018-14AD-C917-5577-341A806CB67B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1EA68C3-B031-9424-C7CE-0E45C5FB08CA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DA96548-BAB0-4787-A601-E8023E46C7F8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6B1D182-DBED-0185-9E16-BE7F4251487E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30E55B1-B7DB-C617-D534-3CC3E277222D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521396C-B511-3794-CB13-821D47091224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4D600D-1306-820F-2414-3E729750505B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075A88E-EFE9-C775-32D3-AE33CF6E488C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30B4B39-27A8-74D3-1E79-60238A43DB2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2649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Content_0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14A1AA-160F-EFC5-51F4-F55B4D16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A43A8F3-E997-D3F9-A2BC-58ACE563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1" y="411345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D14EA82-028A-1193-FA1D-6A3ECACA939D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F266FC-AFB8-B7F4-E687-E79C6803C3EC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6ACF3E-4BB1-B7DE-4CAA-B139BA92C6B9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7BE6B67-0768-1DE2-0E55-0D1803B50542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BFE323-9627-35F3-6469-2E3EC5070B9E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2AC84AC-C06F-2DED-B89A-B78D209752CF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DA646E3-7F8C-0221-EABE-CC7DCC012992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4F464CF-5E68-0A19-6CDC-AF624108B2AB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0018F21-E62B-83B9-A165-9BAFCE1C117A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A359403-DF33-151D-6397-0C55B072859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FC88903-2967-2C5F-79FD-8AE8FA9F0F81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BC7D46D-B013-A6D4-550F-DDBB41E5C9F4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17EB077-B472-C0BF-D256-9F91050670D2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8DCCC6-1911-863E-A4A9-D0ACE2B77995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D52A661-7F27-4DF2-A1BA-8CF08ED871E4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0A3FB24-9A0E-3EB5-3201-6CF254313A60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D2FEDA-1FEF-464C-34AA-C4A55114BDAE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5C49630-4C1C-4731-3689-61F5F73A91DD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66C7734-F770-A568-0EB7-13CB463F7AA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DDCBD04-6CB8-7ACD-628C-47D21F2FDAB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C8DA956-3B92-B7E6-18EE-C353C5AAFFFB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4FE44C9-8032-4E60-7A02-6F84BFA69780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4C6F422-D689-C446-0422-4D3B6B46A15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14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_Title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E4F0AB-8490-ABF8-C9BD-857E1340267A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148321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8B996B-9433-55A2-9E97-4B07DC52D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82" y="2836114"/>
            <a:ext cx="5643623" cy="1185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defRPr sz="4267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C2017F-539C-F867-F92B-B1EA905956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634553"/>
            <a:ext cx="2902941" cy="3516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E4F0AB-8490-ABF8-C9BD-857E1340267A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55697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_Title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10700-F17B-55DF-BF4A-E0929EA4F2AB}"/>
              </a:ext>
            </a:extLst>
          </p:cNvPr>
          <p:cNvSpPr/>
          <p:nvPr userDrawn="1"/>
        </p:nvSpPr>
        <p:spPr>
          <a:xfrm>
            <a:off x="0" y="0"/>
            <a:ext cx="1167664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755E0F-E61E-9120-0F71-E88254E3A404}"/>
              </a:ext>
            </a:extLst>
          </p:cNvPr>
          <p:cNvSpPr/>
          <p:nvPr userDrawn="1"/>
        </p:nvSpPr>
        <p:spPr>
          <a:xfrm rot="21060000">
            <a:off x="-461362" y="-911408"/>
            <a:ext cx="13114723" cy="8680816"/>
          </a:xfrm>
          <a:custGeom>
            <a:avLst/>
            <a:gdLst>
              <a:gd name="connsiteX0" fmla="*/ 804620 w 9836042"/>
              <a:gd name="connsiteY0" fmla="*/ 0 h 6510612"/>
              <a:gd name="connsiteX1" fmla="*/ 3905594 w 9836042"/>
              <a:gd name="connsiteY1" fmla="*/ 491146 h 6510612"/>
              <a:gd name="connsiteX2" fmla="*/ 4038673 w 9836042"/>
              <a:gd name="connsiteY2" fmla="*/ 656045 h 6510612"/>
              <a:gd name="connsiteX3" fmla="*/ 5839786 w 9836042"/>
              <a:gd name="connsiteY3" fmla="*/ 2534309 h 6510612"/>
              <a:gd name="connsiteX4" fmla="*/ 8211624 w 9836042"/>
              <a:gd name="connsiteY4" fmla="*/ 1397303 h 6510612"/>
              <a:gd name="connsiteX5" fmla="*/ 8423020 w 9836042"/>
              <a:gd name="connsiteY5" fmla="*/ 1206636 h 6510612"/>
              <a:gd name="connsiteX6" fmla="*/ 9836042 w 9836042"/>
              <a:gd name="connsiteY6" fmla="*/ 1430437 h 6510612"/>
              <a:gd name="connsiteX7" fmla="*/ 9031422 w 9836042"/>
              <a:gd name="connsiteY7" fmla="*/ 6510612 h 6510612"/>
              <a:gd name="connsiteX8" fmla="*/ 6742588 w 9836042"/>
              <a:gd name="connsiteY8" fmla="*/ 6148096 h 6510612"/>
              <a:gd name="connsiteX9" fmla="*/ 6619495 w 9836042"/>
              <a:gd name="connsiteY9" fmla="*/ 6040829 h 6510612"/>
              <a:gd name="connsiteX10" fmla="*/ 4186973 w 9836042"/>
              <a:gd name="connsiteY10" fmla="*/ 4695679 h 6510612"/>
              <a:gd name="connsiteX11" fmla="*/ 3336414 w 9836042"/>
              <a:gd name="connsiteY11" fmla="*/ 5482301 h 6510612"/>
              <a:gd name="connsiteX12" fmla="*/ 3261534 w 9836042"/>
              <a:gd name="connsiteY12" fmla="*/ 5596751 h 6510612"/>
              <a:gd name="connsiteX13" fmla="*/ 0 w 9836042"/>
              <a:gd name="connsiteY13" fmla="*/ 5080175 h 651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36042" h="6510612">
                <a:moveTo>
                  <a:pt x="804620" y="0"/>
                </a:moveTo>
                <a:lnTo>
                  <a:pt x="3905594" y="491146"/>
                </a:lnTo>
                <a:lnTo>
                  <a:pt x="4038673" y="656045"/>
                </a:lnTo>
                <a:cubicBezTo>
                  <a:pt x="4652284" y="1426674"/>
                  <a:pt x="5214022" y="2180041"/>
                  <a:pt x="5839786" y="2534309"/>
                </a:cubicBezTo>
                <a:cubicBezTo>
                  <a:pt x="6644341" y="2989798"/>
                  <a:pt x="7396215" y="2153978"/>
                  <a:pt x="8211624" y="1397303"/>
                </a:cubicBezTo>
                <a:lnTo>
                  <a:pt x="8423020" y="1206636"/>
                </a:lnTo>
                <a:lnTo>
                  <a:pt x="9836042" y="1430437"/>
                </a:lnTo>
                <a:lnTo>
                  <a:pt x="9031422" y="6510612"/>
                </a:lnTo>
                <a:lnTo>
                  <a:pt x="6742588" y="6148096"/>
                </a:lnTo>
                <a:lnTo>
                  <a:pt x="6619495" y="6040829"/>
                </a:lnTo>
                <a:cubicBezTo>
                  <a:pt x="5791590" y="5290009"/>
                  <a:pt x="5131427" y="4290599"/>
                  <a:pt x="4186973" y="4695679"/>
                </a:cubicBezTo>
                <a:cubicBezTo>
                  <a:pt x="3862212" y="4834970"/>
                  <a:pt x="3586483" y="5116948"/>
                  <a:pt x="3336414" y="5482301"/>
                </a:cubicBezTo>
                <a:lnTo>
                  <a:pt x="3261534" y="5596751"/>
                </a:lnTo>
                <a:lnTo>
                  <a:pt x="0" y="5080175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>
              <a:latin typeface="Aptos" panose="020B00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3921E18-6D3C-87A4-ABE3-B3B50C3678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5011" y="2744704"/>
            <a:ext cx="5801980" cy="13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1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itle_1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FD3648-8E00-A007-EA78-1CABD98E84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5935620"/>
          </a:xfrm>
          <a:custGeom>
            <a:avLst/>
            <a:gdLst>
              <a:gd name="connsiteX0" fmla="*/ 0 w 9144000"/>
              <a:gd name="connsiteY0" fmla="*/ 0 h 4451715"/>
              <a:gd name="connsiteX1" fmla="*/ 9144000 w 9144000"/>
              <a:gd name="connsiteY1" fmla="*/ 0 h 4451715"/>
              <a:gd name="connsiteX2" fmla="*/ 9144000 w 9144000"/>
              <a:gd name="connsiteY2" fmla="*/ 3731514 h 4451715"/>
              <a:gd name="connsiteX3" fmla="*/ 9028668 w 9144000"/>
              <a:gd name="connsiteY3" fmla="*/ 3816159 h 4451715"/>
              <a:gd name="connsiteX4" fmla="*/ 6991790 w 9144000"/>
              <a:gd name="connsiteY4" fmla="*/ 4410741 h 4451715"/>
              <a:gd name="connsiteX5" fmla="*/ 5750376 w 9144000"/>
              <a:gd name="connsiteY5" fmla="*/ 2052441 h 4451715"/>
              <a:gd name="connsiteX6" fmla="*/ 2935641 w 9144000"/>
              <a:gd name="connsiteY6" fmla="*/ 2120451 h 4451715"/>
              <a:gd name="connsiteX7" fmla="*/ 405169 w 9144000"/>
              <a:gd name="connsiteY7" fmla="*/ 470116 h 4451715"/>
              <a:gd name="connsiteX8" fmla="*/ 145154 w 9144000"/>
              <a:gd name="connsiteY8" fmla="*/ 442356 h 4451715"/>
              <a:gd name="connsiteX9" fmla="*/ 0 w 9144000"/>
              <a:gd name="connsiteY9" fmla="*/ 434219 h 445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451715">
                <a:moveTo>
                  <a:pt x="0" y="0"/>
                </a:moveTo>
                <a:lnTo>
                  <a:pt x="9144000" y="0"/>
                </a:lnTo>
                <a:lnTo>
                  <a:pt x="9144000" y="3731514"/>
                </a:lnTo>
                <a:lnTo>
                  <a:pt x="9028668" y="3816159"/>
                </a:lnTo>
                <a:cubicBezTo>
                  <a:pt x="8357900" y="4283470"/>
                  <a:pt x="7632432" y="4560991"/>
                  <a:pt x="6991790" y="4410741"/>
                </a:cubicBezTo>
                <a:cubicBezTo>
                  <a:pt x="5852868" y="4143630"/>
                  <a:pt x="6481666" y="2090211"/>
                  <a:pt x="5750376" y="2052441"/>
                </a:cubicBezTo>
                <a:cubicBezTo>
                  <a:pt x="5019088" y="2014670"/>
                  <a:pt x="3654769" y="3005377"/>
                  <a:pt x="2935641" y="2120451"/>
                </a:cubicBezTo>
                <a:cubicBezTo>
                  <a:pt x="2216512" y="1235526"/>
                  <a:pt x="1850783" y="660607"/>
                  <a:pt x="405169" y="470116"/>
                </a:cubicBezTo>
                <a:cubicBezTo>
                  <a:pt x="314818" y="458211"/>
                  <a:pt x="228213" y="449085"/>
                  <a:pt x="145154" y="442356"/>
                </a:cubicBezTo>
                <a:lnTo>
                  <a:pt x="0" y="434219"/>
                </a:lnTo>
                <a:close/>
              </a:path>
            </a:pathLst>
          </a:custGeom>
          <a:noFill/>
        </p:spPr>
        <p:txBody>
          <a:bodyPr anchor="ctr"/>
          <a:lstStyle>
            <a:lvl1pPr marL="0" indent="0" algn="ctr">
              <a:buNone/>
              <a:defRPr lang="en-IN"/>
            </a:lvl1pPr>
          </a:lstStyle>
          <a:p>
            <a:pPr lvl="0"/>
            <a:endParaRPr lang="en-IN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709D2087-692B-48E2-2217-0FF107944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82" y="3464619"/>
            <a:ext cx="6863457" cy="118577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751B75-BCDC-B873-2C51-EDA7AD2E47CD}"/>
              </a:ext>
            </a:extLst>
          </p:cNvPr>
          <p:cNvGrpSpPr/>
          <p:nvPr userDrawn="1"/>
        </p:nvGrpSpPr>
        <p:grpSpPr>
          <a:xfrm>
            <a:off x="452380" y="2693642"/>
            <a:ext cx="2902941" cy="350780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9D870E-08FE-FA94-2872-3A45BBD2FBBC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2BF19AC-107D-2640-91A8-1D055B18D082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E2FD21-B4A0-3DFB-AB20-D3DF80E87A48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99A0344-13C6-73AF-B8F4-D9F24813577C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3D163BA-5104-9056-3AB8-B8B1576965CB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856AB8A-C720-3B14-3A00-1636AE4F5EA5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04BA2CC-A357-3B72-B776-C748B4C35193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33E60B1-A9B5-1562-016A-57A5D2DDD9D7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75CB41E-5F77-8FC7-F607-A1CF09FA38E7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A247369-19C4-F0B7-8CA8-047E46D42DA2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1B02D3C-7E72-1214-5671-699C8D338217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628709-4E9C-23AB-32DA-AE4D49831816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EB0C77C-6221-ABC2-5110-40AC4D0FEDF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E747743-EE07-FF9A-4770-195537B00759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671F02D-74B8-4B90-6313-73AB1A936448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1F8C9C6-6B46-D1F4-3CC9-5693A784A13A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3E81AB-D6E7-8CF9-6E66-27C70F42BF0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A1772A-0C05-408B-17BC-D038DD75505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0BF59B3-8E3A-22E1-3EE5-F2C4A9B01ADA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648C820-F6BF-4FA6-3170-2CD619AE994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0ADF97-4AB5-4AE6-B455-B7FA8ECCFA2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19C839A-BCF8-1CEE-AE41-0696F20B0989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652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5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4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67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49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66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4D0EEA5-8F30-7190-EE9A-F908ED586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456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A227985-96DA-7D49-8362-F500A1178D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3456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5B155DD-3E7F-4E0B-3A89-BA748BD97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1455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72211BA-EDCC-0341-31A3-7C54C057B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69456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C90705-A7C9-99D3-7A0B-F7360430EFEB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B01F87-80E6-A33D-6E78-774AE62EAB8D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81CF8CC-E9DC-45C4-023F-FE4078D43980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A700EAB-8A92-4A61-C4B1-D41E894C65A6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AD4B21E-B4ED-9D33-B82C-06F1643E84F2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6806E5-44A0-C336-6D59-7891845C638D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F9BCAB3-8858-2857-795C-10DD1CF3FA72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AECBD05-BD8E-C5A6-926B-839EB7009300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2B504A-531D-3DC2-ADCC-59B89C5384DC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6503BBB-62F5-B02D-76A9-9CEB8C8C4A4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4A9725C-6C61-0D9A-1E1D-482B18304283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486DC37-EAA4-BDA2-66C5-CE2FB97FCC97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D5BAD2-1D90-526D-5748-7CFE2E0D22F8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AA6456A-6386-831A-B383-DD57AA9B85A0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7BDC7D0-8235-B375-DC82-01B874B06903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B8576B7-9A43-2A34-7740-57F9BA6D061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6EDA10D-7564-7E07-8AEB-89E9E6D268C4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050EE53-425E-752C-A230-72C83E95C448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087AEFB-1D08-727D-A9A8-5915A8BF6988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E40295A-56D9-99EC-5BB6-EAD2667BA412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57C42EC-DD58-4465-860D-D68506E983ED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6BE30E2-B13E-A0E7-B5D7-7D3AA8AF4CDE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4116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8B996B-9433-55A2-9E97-4B07DC52D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81" y="2836114"/>
            <a:ext cx="5643623" cy="1185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defRPr sz="4267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C2017F-539C-F867-F92B-B1EA905956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634551"/>
            <a:ext cx="2902941" cy="3516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E4F0AB-8490-ABF8-C9BD-857E1340267A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3737746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5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4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67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49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66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AE0200-2B83-26A8-CCEB-C59B6F6262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5" y="1581156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FF1820F-EB97-D40F-15E3-740CD543D8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505" y="3878204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DFEEBC1E-C282-8E73-4C90-13A0A14F24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5" y="1581156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D897D421-613C-7204-F2B4-269927BCDC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5" y="3878204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71CE25-3968-1CBD-C8D2-D6B583E0EE1B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2550855-3274-4B1B-882A-23B37AB389B1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1C31706-FD17-E3C6-0FCB-4C902556397A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0D1474-B2DE-A090-A179-B197C09CAA86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B964CAD-B440-0BEF-A0B0-F949F3A2DE24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F515B2-C8DA-9E8F-E3EC-A96F46447DFB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0688B4C-69F9-03B5-AD62-FD73272D2083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7A82BCC-DCC5-4E98-C1B6-5D3A7714754E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9BE6D68-6331-2C87-14F8-42DC4DA1009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C94502A-37C4-380C-1059-8F638DB39AF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4D4FD9A-BD1B-FBA9-162C-094B241EBF1F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66162F0-3579-02EA-FE2F-072296B27622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70BBD4-3A33-EF8F-59A3-F2E6FF7398D5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0EF2A21-5B09-868C-7ED3-07D00634D33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943339D-D14B-F233-152F-0A037C68B07D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64555B4-9B9A-C141-ECC8-6E71C451CD28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091DFF-05C1-7133-5337-E91A37A0CE74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BD7BBCF-9D90-8A6E-35E7-905B5F0FC6E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95D12BE-60A6-E6A3-DF90-B6012BF1E68F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D2E99C8-4196-ACA7-A8C6-F6C4BA593372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EB9AB9C-F0F9-4BFF-EBC5-F4E5ED6C6FB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BFC8410-E12E-39EF-BEA7-75BB5B620045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649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5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4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67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49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66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AE0200-2B83-26A8-CCEB-C59B6F6262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5" y="1235521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FF1820F-EB97-D40F-15E3-740CD543D8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505" y="2965981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DFEEBC1E-C282-8E73-4C90-13A0A14F24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5" y="1235521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D897D421-613C-7204-F2B4-269927BCDC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5" y="2965981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F3D2B56F-14C4-9683-6E7D-968729EB2A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505" y="4696437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CF080511-163D-F6B4-00A3-94B5ED21A6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5" y="4696437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5410FB-CDD7-2533-C16C-BFACB92FF490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002847-D748-AF61-C80A-096431CD0CB7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32B88C9-FEC4-D22C-AAA3-38F2613C36EE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8099EDC-E307-BFB2-5F10-1EB2AA7556FC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3FE588C-76D2-583E-80F0-311A677F32B6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E2F37D-B8E5-C1C6-B8F3-1B692FC7A22E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78BB64B-F32B-6316-369A-BFF79768B5AC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B922A59-DF78-C63F-9A01-144612B10391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2777399-9CA7-0505-C257-7D14E4832E47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D728423-029B-93FB-D9A6-E49AA7A35A5A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2F93D25-F510-7905-37AE-9A284F8812BE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BFE63D-4BA4-0C31-9564-9E1EC2167744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CC4DDD-0BCD-3BAE-638B-580833A46F0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C3A28A1-DA8A-B3C9-7418-C9453C516A6B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D71F2A5-640C-548B-671A-4A6D3A9937CD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8A13FC-15F6-3426-C1C5-AC0DC07ABB65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813FD9F-3CB9-6722-B494-C462CE40EF56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BEF2B7-95A9-0BDB-72C6-85168E621A55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52C28F0-9F08-DCFE-89E2-9E7487014639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62411AA-BC06-CBFA-7144-86B92E96DE99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67F694-2F87-0189-DF5B-79BF743D9337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DF50D29-D77A-B399-7173-129C1F831DFF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0000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5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4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67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49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66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E020D8-D55D-96E0-B64D-2ACF966DDAB2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8F6700B-7B1D-277E-F0F0-90B961C2E06E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CADB0A5-3925-C3C2-1A21-91FB1B640690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48D875-DA75-4B0E-B188-A5AA38E93414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FA5123-8820-AA5D-5284-D8E909511763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CFA1EB0-7958-1966-DC7D-034BF5C0C274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9BA83C-2D20-FD28-CBE3-5F0ACE685838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02737AF-E33D-E088-CAB5-C00D58A1FD9C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CC566D8-12B4-1089-189E-6F4291E7A42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3B99911-4F6E-80DF-5377-28FFC534E9A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6229772-D4B3-C416-857B-38FC789FFF69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5B143B6-C74F-D1CC-6F98-D7AB4DE73382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F0E21D-4D3C-637E-2973-55C89C8AD6BB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BCD4D8-9A97-CD14-485E-89FBD1D73F6A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709AA8D-B93E-8EA2-F21D-EFCD6866B786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53BD81D-2561-D7EC-8D61-0A6C8DEFC580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761AC09-4138-C82F-B9DC-F15AA7CC1459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ED79389-3BA8-1EEC-0482-065DB5C130F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07DB6F-EA01-79E4-D6F5-C6CC495247D2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23658E-898C-81D9-E8E7-FE38E7B9F6F3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025E722-EA7E-F69F-7C58-3405E9045684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2EAA798-91F9-B71B-7FB0-D33422BD82D3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67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5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4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67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49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66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97" y="1384519"/>
            <a:ext cx="3745032" cy="3323671"/>
          </a:xfrm>
          <a:prstGeom prst="roundRect">
            <a:avLst>
              <a:gd name="adj" fmla="val 7341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3483" y="1384519"/>
            <a:ext cx="3745032" cy="3323671"/>
          </a:xfrm>
          <a:prstGeom prst="roundRect">
            <a:avLst>
              <a:gd name="adj" fmla="val 7030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2871CDF-09DE-ABE5-1309-0606E1CDEA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9468" y="1384519"/>
            <a:ext cx="3745032" cy="3323671"/>
          </a:xfrm>
          <a:prstGeom prst="roundRect">
            <a:avLst>
              <a:gd name="adj" fmla="val 6098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2C781B-F574-E379-3316-1C284D8455B1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1AFFFFD-3DCF-9A13-3898-2229066CB88A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679606B-F65A-2471-B1D0-47C70BCB90EF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F3EBE7F-6E4F-BC33-1CE9-17D38D276C02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AB6D36-443B-BC02-9CB5-3D578E3A0C4A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1CED9A6-FE1E-21BB-1A24-DD9CC7557356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5EE6BBD-4878-B517-B489-FF34357DA92A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257AB31-3CDD-392D-293D-6C8A25FBFE58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47BDA78-FFA2-3FD6-4626-EA10E1A9D29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DF176BE-C1FA-F457-0CC2-D28C046BFB16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AA28878-65CE-8A3A-53A8-1D9B3E4C02BA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C5BC379-81EF-3B9C-C244-B9B03EB1908C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848E6BA-6E2C-41FB-0BB9-A3BF02F22E8C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11758E-4FA3-6E37-CAFA-AA1D81D8077C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8A372F3-7B69-A580-6E2E-81BBC988EFC7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05B877-09E3-3111-CDB3-6C98D09319FF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7789832-EFED-85CF-737D-41F6A4C49F17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A562547-679A-C29A-0E65-5530AB713C5D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F2E58C6-0E3F-E132-DAE2-CAFA544B1225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821531C-BB92-EDFB-5942-2C779DAE127F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571F11A-090C-D618-7E09-2A864125E1B9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5560D85-1F02-8499-AFE8-3472534E4D9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007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5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4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67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49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66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74099" y="1384519"/>
            <a:ext cx="4531488" cy="3323671"/>
          </a:xfrm>
          <a:prstGeom prst="roundRect">
            <a:avLst>
              <a:gd name="adj" fmla="val 609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6329" y="1384519"/>
            <a:ext cx="4531488" cy="3323671"/>
          </a:xfrm>
          <a:prstGeom prst="roundRect">
            <a:avLst>
              <a:gd name="adj" fmla="val 5476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CAA7C-C92A-7A0B-FC42-5DA4775526DA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4B1E96-C713-AAF6-DBAD-240E92A709B4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B4D3026-85DE-8412-9CC2-51860AECED73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FC18C9F-9675-61B3-0B61-7129CDE88E1C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CB5E9B2-738F-F5D4-B8A9-1C1F53CF9C57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F925F32-B3D0-97FF-F6F1-569C31838E72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2587815-CB8B-0EF7-C242-EE5A0E8D9DEC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5259D2C-3E7A-7E14-EE5C-22B41FC640D5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A60A4B7-0E15-E285-6130-F9186382E494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AC3B09A-1A1A-FC35-D929-BAD7981EBC8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A8D1740-4095-E831-F110-94B4E0DE657E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47D58A6-AC8F-1DC6-8E3B-BDA4F8A420A1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87CA08D-87C2-746A-EF7A-B4AAF05272A5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000E99F-B5B9-5429-F66E-ADADFD3B38CF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4288CA9-CA26-A6CB-970F-CCF28124E6F6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D47AF04-CE6E-10B9-AB93-B9CBAA751BA0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6B63837-CC7D-F701-C272-4B5B18C3056B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6B9E1CF-037B-1174-556C-2C8E96DBD5C3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20B7BD9-A04F-3FBD-7E33-B76E5A2D63A7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AC70899-149E-F1C4-9150-202B8182D6E4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42E567D-20B7-B165-CE44-EE7B346E4D92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B3217E7-3441-85B8-6152-98FA91E1556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1843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5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4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67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49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66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0" y="1384520"/>
            <a:ext cx="2775813" cy="2775813"/>
          </a:xfrm>
          <a:prstGeom prst="roundRect">
            <a:avLst>
              <a:gd name="adj" fmla="val 7361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4564" y="1384520"/>
            <a:ext cx="2775813" cy="2775813"/>
          </a:xfrm>
          <a:prstGeom prst="roundRect">
            <a:avLst>
              <a:gd name="adj" fmla="val 5873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2871CDF-09DE-ABE5-1309-0606E1CDEA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1624" y="1384520"/>
            <a:ext cx="2775813" cy="2775813"/>
          </a:xfrm>
          <a:prstGeom prst="roundRect">
            <a:avLst>
              <a:gd name="adj" fmla="val 661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6866D8A-E57B-682C-3EC8-CB4B398FD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98688" y="1384520"/>
            <a:ext cx="2775813" cy="2775813"/>
          </a:xfrm>
          <a:prstGeom prst="roundRect">
            <a:avLst>
              <a:gd name="adj" fmla="val 661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4118A3-6859-65BF-5298-1F99634C1E3A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CF05547-028B-7847-D590-FCD105EE8098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64EC34E-9F27-EBDE-2CF8-287C83E80A61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48DFED9-15D0-E2AA-3BA4-4221AFA57F28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22525C5-BF2D-ADDD-7C01-8004198951C9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9428F55-CB88-7C38-B644-24ADB89D1369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A11E834-431E-966C-FB3D-3EBC1C8F81DF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AA30C71-E4FC-7D82-7B52-A011A1267C2E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86F5298-0EFA-46AA-34C2-78A2006A5A02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84570D4-A6B8-47FF-8FF1-8AE0F9E6F546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906BFA8-F5D8-DAE2-7786-BF4D6B746C14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27FC638-3DDE-7209-F690-BE5A06A93F6C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E7391D-FB43-BB96-DFA6-E5B37C4590ED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5C63A5A-BA54-AC21-1FA4-401F5AA5F16F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D761423-1FA3-858F-0532-E9B31FCB845E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2A07B73-69C0-9DD0-5923-A57738753013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B94302A-4FE5-5B96-6318-3C31B4E49B38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02D9F45-B7D2-A4F0-0040-9BE1FA49F232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9DC9528-081C-94AC-DEF0-079117E9F7D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D5CE572-0D2C-7109-0B2F-178673B27D9F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90C25DC-38BB-65D6-3094-D55F5A2CEBA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345E4C-1DE2-58BC-A024-21298F350672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097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5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4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67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49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66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53730B-2F97-B7F6-9293-25BB825A1754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6E23B2-982F-CAC6-028A-52280A13D5A5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8A3A70A-C1DB-04CD-EF5E-7452C76059EF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A04F082-DD24-6800-E25A-480917DE93BE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E5B06EC-F18A-EDE1-BD39-0FA45B72FE16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A64CE0C-ABAF-EFC0-3755-8EBA131DB70D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226576-2CC0-13F7-9834-DDBF3A316212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E2B87F1-416A-8F49-FF56-E35A26EB51BB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3F2877C-BA27-A9AE-FE1E-9E74673906AF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46EEB5E-3E39-0FEB-19F2-080A1B59374B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5C2A3C5-9F71-325D-9DDC-A9A8CEDCA50A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DCD7C77-CC66-3285-F634-8C484411B06D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EB49B0F-1161-F6AC-3317-B087FE964A5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8237FAE-5333-87A5-529D-15F45488CD3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59DE41-0D09-1109-6A14-387740616AB3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98D8C7B-60FB-B014-AC51-45954572A60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0AB01AE-9C45-08AA-370B-8DC872B33356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B82112-00A9-F854-7422-DFA53CA53869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F9B526C-AA40-6150-A481-726C5D40A020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A382AB1-2449-D4D4-5A03-C575AA1C44E9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D1EA18-7D7F-3100-8186-EA456714D9BC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B213C1F-3CCD-E006-6969-75401600397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8951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0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5D347-DD12-9E99-7C7E-93BA807E0A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64756" y="1"/>
            <a:ext cx="6127249" cy="6858000"/>
          </a:xfrm>
          <a:custGeom>
            <a:avLst/>
            <a:gdLst>
              <a:gd name="connsiteX0" fmla="*/ 0 w 4595437"/>
              <a:gd name="connsiteY0" fmla="*/ 0 h 5143500"/>
              <a:gd name="connsiteX1" fmla="*/ 4595437 w 4595437"/>
              <a:gd name="connsiteY1" fmla="*/ 0 h 5143500"/>
              <a:gd name="connsiteX2" fmla="*/ 4595437 w 4595437"/>
              <a:gd name="connsiteY2" fmla="*/ 5143500 h 5143500"/>
              <a:gd name="connsiteX3" fmla="*/ 0 w 4595437"/>
              <a:gd name="connsiteY3" fmla="*/ 51434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437" h="5143500">
                <a:moveTo>
                  <a:pt x="0" y="0"/>
                </a:moveTo>
                <a:lnTo>
                  <a:pt x="4595437" y="0"/>
                </a:lnTo>
                <a:lnTo>
                  <a:pt x="4595437" y="5143500"/>
                </a:lnTo>
                <a:lnTo>
                  <a:pt x="0" y="5143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E26DA31-ECC7-BCC8-CAFA-4D66B6E8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1" y="411345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7B22191-4B7A-413B-C681-8D33D54FA02F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83532F-2988-7B7D-1C14-CFC1B6BE3A7D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A1981AA-8421-F65A-3AE7-1A66620D75DF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D67B528-F7CF-5683-40D6-CA60AE53AE58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C4F3C55-3EBA-2F6A-A74E-29F699B22610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5FB414C-826A-8DFD-4A7E-45FC5E649FCE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A67C30F-D596-E21F-6025-E234AAD712BA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74FBB5-E3FD-4145-1F2B-B1AC1BA70530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5F83CB1-C226-09CC-87A7-C42265CA7755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0F1312E-B2CA-42FA-DAD2-749706C0722D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36170C1-E97D-B641-72CA-C8AD34EDCAFF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4523DAB-E9C6-6660-2432-59433C941910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267D271-FDAD-23B1-D92F-1FB55BCCD8A6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C89776-C77E-DBFF-6DED-7E093F24E197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C9BD7F7-3A9D-36A4-BADD-42472041A3B5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FBCCA98-5638-26CE-1004-059270DE3A01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696E85D-8C4E-CF01-2834-16ADA023E065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F44C40E-6D74-F87B-D3DB-0406F485F61A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5D7EE8B-CB5A-C55A-F0B3-E0C4FC41496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3553693-9001-8C4E-31BE-A8BD5516AABF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96FB6CE-7516-1E28-900F-B8DCEF047490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6033DA6-C12F-C11B-DAEF-3B1BCEBA8BCF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B0763C4-F967-7907-58A6-5E445B2FA999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4197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1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ink liquid&#10;&#10;Description automatically generated">
            <a:extLst>
              <a:ext uri="{FF2B5EF4-FFF2-40B4-BE49-F238E27FC236}">
                <a16:creationId xmlns:a16="http://schemas.microsoft.com/office/drawing/2014/main" id="{AC59EE20-9622-1F94-6A2E-3197ED16D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D034940E-0DE6-7A1E-5D94-5466F4F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1" y="411345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BA0F696-766D-FF61-408E-A890E3703DB4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E165BF-57C1-9664-6C69-5551DFDF7834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8305CE-75CA-DA48-32FA-8685C62E472C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337FBD1-B533-A48F-2645-28A5DD6008AD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235A6D9-327C-A8FA-36A1-F9C89B40895A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3B0260-FD01-07CC-946B-8832E6CB95D8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90977E-DA20-3142-955E-75770B703A71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2D63B54-6969-4FF9-38FE-D53DD1712F1D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0476F0A-A42F-B803-E6AE-DBA9E116F276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29C23C6-3C72-87E2-AA98-2783956F5E30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A28E-A7AC-B710-10D8-89724F36AE2E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899F257-F126-B707-189A-FEFBB8150969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CCD21ED-E367-8F54-1E79-9D8F2BBEF609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B0A3AD-D68C-1F4D-0684-B797C38CF679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345FF92-A00E-506B-CF9B-DEE7EFF90EAB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F784F85-28AC-5999-9427-200A20848DA4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48E413C-2CED-EC50-A0DA-6DE39E339F66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87F2617-91D9-B7C6-5AD4-5650EF5ABEF1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AAF7E89-2876-8A58-4326-EECE24F4A263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FAA2CF6-4B41-7CEE-A813-72D23A901770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7E9A286-2598-560D-4563-CDBD79E69963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35F398-C874-2FB3-048D-B69EF6D593E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2BAC939-873C-4799-95A1-3FEC89E072C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5071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2B693B-C257-7DB2-089A-E1079BC6FC4C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FD3648-8E00-A007-EA78-1CABD98E84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5935620"/>
          </a:xfrm>
          <a:custGeom>
            <a:avLst/>
            <a:gdLst>
              <a:gd name="connsiteX0" fmla="*/ 0 w 9144000"/>
              <a:gd name="connsiteY0" fmla="*/ 0 h 4451715"/>
              <a:gd name="connsiteX1" fmla="*/ 9144000 w 9144000"/>
              <a:gd name="connsiteY1" fmla="*/ 0 h 4451715"/>
              <a:gd name="connsiteX2" fmla="*/ 9144000 w 9144000"/>
              <a:gd name="connsiteY2" fmla="*/ 3731514 h 4451715"/>
              <a:gd name="connsiteX3" fmla="*/ 9028668 w 9144000"/>
              <a:gd name="connsiteY3" fmla="*/ 3816159 h 4451715"/>
              <a:gd name="connsiteX4" fmla="*/ 6991790 w 9144000"/>
              <a:gd name="connsiteY4" fmla="*/ 4410741 h 4451715"/>
              <a:gd name="connsiteX5" fmla="*/ 5750376 w 9144000"/>
              <a:gd name="connsiteY5" fmla="*/ 2052441 h 4451715"/>
              <a:gd name="connsiteX6" fmla="*/ 2935641 w 9144000"/>
              <a:gd name="connsiteY6" fmla="*/ 2120451 h 4451715"/>
              <a:gd name="connsiteX7" fmla="*/ 405169 w 9144000"/>
              <a:gd name="connsiteY7" fmla="*/ 470116 h 4451715"/>
              <a:gd name="connsiteX8" fmla="*/ 145154 w 9144000"/>
              <a:gd name="connsiteY8" fmla="*/ 442356 h 4451715"/>
              <a:gd name="connsiteX9" fmla="*/ 0 w 9144000"/>
              <a:gd name="connsiteY9" fmla="*/ 434219 h 445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451715">
                <a:moveTo>
                  <a:pt x="0" y="0"/>
                </a:moveTo>
                <a:lnTo>
                  <a:pt x="9144000" y="0"/>
                </a:lnTo>
                <a:lnTo>
                  <a:pt x="9144000" y="3731514"/>
                </a:lnTo>
                <a:lnTo>
                  <a:pt x="9028668" y="3816159"/>
                </a:lnTo>
                <a:cubicBezTo>
                  <a:pt x="8357900" y="4283470"/>
                  <a:pt x="7632432" y="4560991"/>
                  <a:pt x="6991790" y="4410741"/>
                </a:cubicBezTo>
                <a:cubicBezTo>
                  <a:pt x="5852868" y="4143630"/>
                  <a:pt x="6481666" y="2090211"/>
                  <a:pt x="5750376" y="2052441"/>
                </a:cubicBezTo>
                <a:cubicBezTo>
                  <a:pt x="5019088" y="2014670"/>
                  <a:pt x="3654769" y="3005377"/>
                  <a:pt x="2935641" y="2120451"/>
                </a:cubicBezTo>
                <a:cubicBezTo>
                  <a:pt x="2216512" y="1235526"/>
                  <a:pt x="1850783" y="660607"/>
                  <a:pt x="405169" y="470116"/>
                </a:cubicBezTo>
                <a:cubicBezTo>
                  <a:pt x="314818" y="458211"/>
                  <a:pt x="228213" y="449085"/>
                  <a:pt x="145154" y="442356"/>
                </a:cubicBezTo>
                <a:lnTo>
                  <a:pt x="0" y="434219"/>
                </a:lnTo>
                <a:close/>
              </a:path>
            </a:pathLst>
          </a:custGeom>
          <a:noFill/>
        </p:spPr>
        <p:txBody>
          <a:bodyPr anchor="ctr"/>
          <a:lstStyle>
            <a:lvl1pPr marL="0" indent="0" algn="ctr">
              <a:buNone/>
              <a:defRPr lang="en-IN"/>
            </a:lvl1pPr>
          </a:lstStyle>
          <a:p>
            <a:pPr lvl="0"/>
            <a:endParaRPr lang="en-IN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E0AE37C-EB33-1BC4-C7B3-F6D95A958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3760303"/>
            <a:ext cx="5535468" cy="59477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/>
            </a:lvl1pPr>
          </a:lstStyle>
          <a:p>
            <a:r>
              <a:rPr lang="en-US"/>
              <a:t>Thank You</a:t>
            </a:r>
            <a:endParaRPr lang="en-IN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5ECBDC3-40FC-74C8-970B-F6966EBB4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3032313"/>
            <a:ext cx="2902941" cy="35163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285C073-4A15-20F8-3CB8-75D26116F924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3999735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_Title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10700-F17B-55DF-BF4A-E0929EA4F2AB}"/>
              </a:ext>
            </a:extLst>
          </p:cNvPr>
          <p:cNvSpPr/>
          <p:nvPr userDrawn="1"/>
        </p:nvSpPr>
        <p:spPr>
          <a:xfrm>
            <a:off x="0" y="0"/>
            <a:ext cx="1167664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755E0F-E61E-9120-0F71-E88254E3A404}"/>
              </a:ext>
            </a:extLst>
          </p:cNvPr>
          <p:cNvSpPr/>
          <p:nvPr userDrawn="1"/>
        </p:nvSpPr>
        <p:spPr>
          <a:xfrm rot="21060000">
            <a:off x="-461362" y="-911408"/>
            <a:ext cx="13114723" cy="8680816"/>
          </a:xfrm>
          <a:custGeom>
            <a:avLst/>
            <a:gdLst>
              <a:gd name="connsiteX0" fmla="*/ 804620 w 9836042"/>
              <a:gd name="connsiteY0" fmla="*/ 0 h 6510612"/>
              <a:gd name="connsiteX1" fmla="*/ 3905594 w 9836042"/>
              <a:gd name="connsiteY1" fmla="*/ 491146 h 6510612"/>
              <a:gd name="connsiteX2" fmla="*/ 4038673 w 9836042"/>
              <a:gd name="connsiteY2" fmla="*/ 656045 h 6510612"/>
              <a:gd name="connsiteX3" fmla="*/ 5839786 w 9836042"/>
              <a:gd name="connsiteY3" fmla="*/ 2534309 h 6510612"/>
              <a:gd name="connsiteX4" fmla="*/ 8211624 w 9836042"/>
              <a:gd name="connsiteY4" fmla="*/ 1397303 h 6510612"/>
              <a:gd name="connsiteX5" fmla="*/ 8423020 w 9836042"/>
              <a:gd name="connsiteY5" fmla="*/ 1206636 h 6510612"/>
              <a:gd name="connsiteX6" fmla="*/ 9836042 w 9836042"/>
              <a:gd name="connsiteY6" fmla="*/ 1430437 h 6510612"/>
              <a:gd name="connsiteX7" fmla="*/ 9031422 w 9836042"/>
              <a:gd name="connsiteY7" fmla="*/ 6510612 h 6510612"/>
              <a:gd name="connsiteX8" fmla="*/ 6742588 w 9836042"/>
              <a:gd name="connsiteY8" fmla="*/ 6148096 h 6510612"/>
              <a:gd name="connsiteX9" fmla="*/ 6619495 w 9836042"/>
              <a:gd name="connsiteY9" fmla="*/ 6040829 h 6510612"/>
              <a:gd name="connsiteX10" fmla="*/ 4186973 w 9836042"/>
              <a:gd name="connsiteY10" fmla="*/ 4695679 h 6510612"/>
              <a:gd name="connsiteX11" fmla="*/ 3336414 w 9836042"/>
              <a:gd name="connsiteY11" fmla="*/ 5482301 h 6510612"/>
              <a:gd name="connsiteX12" fmla="*/ 3261534 w 9836042"/>
              <a:gd name="connsiteY12" fmla="*/ 5596751 h 6510612"/>
              <a:gd name="connsiteX13" fmla="*/ 0 w 9836042"/>
              <a:gd name="connsiteY13" fmla="*/ 5080175 h 651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36042" h="6510612">
                <a:moveTo>
                  <a:pt x="804620" y="0"/>
                </a:moveTo>
                <a:lnTo>
                  <a:pt x="3905594" y="491146"/>
                </a:lnTo>
                <a:lnTo>
                  <a:pt x="4038673" y="656045"/>
                </a:lnTo>
                <a:cubicBezTo>
                  <a:pt x="4652284" y="1426674"/>
                  <a:pt x="5214022" y="2180041"/>
                  <a:pt x="5839786" y="2534309"/>
                </a:cubicBezTo>
                <a:cubicBezTo>
                  <a:pt x="6644341" y="2989798"/>
                  <a:pt x="7396215" y="2153978"/>
                  <a:pt x="8211624" y="1397303"/>
                </a:cubicBezTo>
                <a:lnTo>
                  <a:pt x="8423020" y="1206636"/>
                </a:lnTo>
                <a:lnTo>
                  <a:pt x="9836042" y="1430437"/>
                </a:lnTo>
                <a:lnTo>
                  <a:pt x="9031422" y="6510612"/>
                </a:lnTo>
                <a:lnTo>
                  <a:pt x="6742588" y="6148096"/>
                </a:lnTo>
                <a:lnTo>
                  <a:pt x="6619495" y="6040829"/>
                </a:lnTo>
                <a:cubicBezTo>
                  <a:pt x="5791590" y="5290009"/>
                  <a:pt x="5131427" y="4290599"/>
                  <a:pt x="4186973" y="4695679"/>
                </a:cubicBezTo>
                <a:cubicBezTo>
                  <a:pt x="3862212" y="4834970"/>
                  <a:pt x="3586483" y="5116948"/>
                  <a:pt x="3336414" y="5482301"/>
                </a:cubicBezTo>
                <a:lnTo>
                  <a:pt x="3261534" y="5596751"/>
                </a:lnTo>
                <a:lnTo>
                  <a:pt x="0" y="5080175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>
              <a:latin typeface="Aptos" panose="020B00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3921E18-6D3C-87A4-ABE3-B3B50C3678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5011" y="2744704"/>
            <a:ext cx="5801980" cy="13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2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ink liquid&#10;&#10;Description automatically generated">
            <a:extLst>
              <a:ext uri="{FF2B5EF4-FFF2-40B4-BE49-F238E27FC236}">
                <a16:creationId xmlns:a16="http://schemas.microsoft.com/office/drawing/2014/main" id="{2E81621D-B558-1BB6-D2C8-340A2D9B16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5BE60B94-35B3-845C-F97D-9961BE3A1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852626"/>
            <a:ext cx="5535468" cy="118577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8B8928-A4B2-1815-5FD7-6A1EEBB32B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380" y="634553"/>
            <a:ext cx="2902941" cy="3516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538037-B0C8-48E6-FE6B-726C1B729BA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67334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_Title_1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538037-B0C8-48E6-FE6B-726C1B729BA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D681712-B949-01A8-B814-0C10CA53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BE60B94-35B3-845C-F97D-9961BE3A1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852626"/>
            <a:ext cx="5535468" cy="118577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8B8928-A4B2-1815-5FD7-6A1EEBB32B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634553"/>
            <a:ext cx="2902941" cy="3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53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Content_1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1">
            <a:extLst>
              <a:ext uri="{FF2B5EF4-FFF2-40B4-BE49-F238E27FC236}">
                <a16:creationId xmlns:a16="http://schemas.microsoft.com/office/drawing/2014/main" id="{99471CB5-321C-414E-9D9F-D9A03944E734}"/>
              </a:ext>
            </a:extLst>
          </p:cNvPr>
          <p:cNvSpPr/>
          <p:nvPr userDrawn="1"/>
        </p:nvSpPr>
        <p:spPr>
          <a:xfrm>
            <a:off x="7191941" y="0"/>
            <a:ext cx="5000059" cy="6858000"/>
          </a:xfrm>
          <a:custGeom>
            <a:avLst/>
            <a:gdLst>
              <a:gd name="connsiteX0" fmla="*/ 2116580 w 4431346"/>
              <a:gd name="connsiteY0" fmla="*/ 0 h 5143500"/>
              <a:gd name="connsiteX1" fmla="*/ 4431346 w 4431346"/>
              <a:gd name="connsiteY1" fmla="*/ 0 h 5143500"/>
              <a:gd name="connsiteX2" fmla="*/ 4431346 w 4431346"/>
              <a:gd name="connsiteY2" fmla="*/ 5143500 h 5143500"/>
              <a:gd name="connsiteX3" fmla="*/ 1951 w 4431346"/>
              <a:gd name="connsiteY3" fmla="*/ 5143500 h 5143500"/>
              <a:gd name="connsiteX4" fmla="*/ 239 w 4431346"/>
              <a:gd name="connsiteY4" fmla="*/ 5119231 h 5143500"/>
              <a:gd name="connsiteX5" fmla="*/ 61099 w 4431346"/>
              <a:gd name="connsiteY5" fmla="*/ 4741368 h 5143500"/>
              <a:gd name="connsiteX6" fmla="*/ 2722654 w 4431346"/>
              <a:gd name="connsiteY6" fmla="*/ 3296497 h 5143500"/>
              <a:gd name="connsiteX7" fmla="*/ 1926463 w 4431346"/>
              <a:gd name="connsiteY7" fmla="*/ 353549 h 5143500"/>
              <a:gd name="connsiteX8" fmla="*/ 2101319 w 4431346"/>
              <a:gd name="connsiteY8" fmla="*/ 21983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1346" h="5143500">
                <a:moveTo>
                  <a:pt x="2116580" y="0"/>
                </a:moveTo>
                <a:lnTo>
                  <a:pt x="4431346" y="0"/>
                </a:lnTo>
                <a:lnTo>
                  <a:pt x="4431346" y="5143500"/>
                </a:lnTo>
                <a:lnTo>
                  <a:pt x="1951" y="5143500"/>
                </a:lnTo>
                <a:lnTo>
                  <a:pt x="239" y="5119231"/>
                </a:lnTo>
                <a:cubicBezTo>
                  <a:pt x="-2435" y="4980024"/>
                  <a:pt x="17328" y="4852864"/>
                  <a:pt x="61099" y="4741368"/>
                </a:cubicBezTo>
                <a:cubicBezTo>
                  <a:pt x="664614" y="3508599"/>
                  <a:pt x="2411762" y="4027800"/>
                  <a:pt x="2722654" y="3296497"/>
                </a:cubicBezTo>
                <a:cubicBezTo>
                  <a:pt x="3033549" y="2565193"/>
                  <a:pt x="1509411" y="1417485"/>
                  <a:pt x="1926463" y="353549"/>
                </a:cubicBezTo>
                <a:cubicBezTo>
                  <a:pt x="1976699" y="233735"/>
                  <a:pt x="2035711" y="124284"/>
                  <a:pt x="2101319" y="21983"/>
                </a:cubicBezTo>
                <a:close/>
              </a:path>
            </a:pathLst>
          </a:custGeom>
          <a:gradFill>
            <a:gsLst>
              <a:gs pos="74000">
                <a:srgbClr val="CEDDFF"/>
              </a:gs>
              <a:gs pos="0">
                <a:schemeClr val="tx1"/>
              </a:gs>
              <a:gs pos="100000">
                <a:srgbClr val="9DBAFF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5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D626018-67F6-A336-ADA6-0CE9ED11FB2A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2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FA8EDE-10D4-F44B-FE2B-4FF7F988026A}"/>
              </a:ext>
            </a:extLst>
          </p:cNvPr>
          <p:cNvGrpSpPr/>
          <p:nvPr userDrawn="1"/>
        </p:nvGrpSpPr>
        <p:grpSpPr>
          <a:xfrm>
            <a:off x="316588" y="6404496"/>
            <a:ext cx="1390293" cy="167997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620122-F57B-4D61-87CA-6438EEE66B22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D2636F9-B308-1F57-4B87-020252E45092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CE104CA-47DD-7EA8-31A5-7B05F6AF099F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0FFECC7-C078-C357-C102-25D40B3ACB3B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D2EDFF4-B88A-18B9-393E-612A7D3451EB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868D773-9738-F197-1F9C-5E9F2B2875C8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5306899-4350-AF9A-F651-3511AC03EFFF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6CB24CA-ECF3-98EE-384C-4F4B8A5DD8A5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8E85BE3-4EA8-D548-E295-CC8E238D5D3E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1E7290A-D79C-BDE0-094D-59196B24D3EF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14DA8E8-FFA3-1C87-B09E-1831688E25F6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2BD78B-1A33-226F-9500-F78F34A17107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512A8A6-57CB-69D0-5A44-CAAB0AADDAD5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FC890BF-F9A4-529B-4366-09516BDDB581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2F5E47B-4A28-93E6-6C0D-4694B7A4DCD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A547AA8-38E8-8F1F-1485-3811F6BDB8F3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0351334-625F-CC3C-7D7D-4D633FC7DE36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8DB6766-6C42-B048-1794-A2755A8D689D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2CC4205-0932-4EBE-AEFF-91D18176AADE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9C8560F-902D-34A0-681B-8E18670AF70B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9821E95-8663-A47C-CF74-77EF392A256A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6770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47E0-834C-1A6B-51F6-EA90813F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4E73-C368-6247-DD8D-12FD3898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D3357-ECE1-79C0-867B-EB0C4619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90652-6CA6-E7D7-3753-ECA2125D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E871-8977-FD20-2B46-44AFC6A3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6300-9951-FA47-BBE8-9680A33A0F6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16C00FB-6257-8713-95F3-45DE121D5E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596" y="6497456"/>
            <a:ext cx="288000" cy="26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128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0045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C23D8B-3AA3-4802-85BE-D00FE7E5BF8D}"/>
              </a:ext>
            </a:extLst>
          </p:cNvPr>
          <p:cNvSpPr/>
          <p:nvPr userDrawn="1"/>
        </p:nvSpPr>
        <p:spPr>
          <a:xfrm>
            <a:off x="-10845" y="0"/>
            <a:ext cx="12202845" cy="6858000"/>
          </a:xfrm>
          <a:prstGeom prst="rect">
            <a:avLst/>
          </a:prstGeom>
          <a:gradFill flip="none" rotWithShape="1">
            <a:gsLst>
              <a:gs pos="0">
                <a:srgbClr val="000358"/>
              </a:gs>
              <a:gs pos="100000">
                <a:srgbClr val="00012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202A9-44E2-4B42-BEB9-1B9C4D8497C3}"/>
              </a:ext>
            </a:extLst>
          </p:cNvPr>
          <p:cNvSpPr/>
          <p:nvPr userDrawn="1"/>
        </p:nvSpPr>
        <p:spPr>
          <a:xfrm>
            <a:off x="-10845" y="0"/>
            <a:ext cx="12202845" cy="6858000"/>
          </a:xfrm>
          <a:prstGeom prst="rect">
            <a:avLst/>
          </a:prstGeom>
          <a:gradFill flip="none" rotWithShape="1">
            <a:gsLst>
              <a:gs pos="0">
                <a:srgbClr val="000358"/>
              </a:gs>
              <a:gs pos="100000">
                <a:srgbClr val="00012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4DDA249A-6A41-4418-8A35-C69C7517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1" y="185818"/>
            <a:ext cx="10515600" cy="608663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40">
            <a:extLst>
              <a:ext uri="{FF2B5EF4-FFF2-40B4-BE49-F238E27FC236}">
                <a16:creationId xmlns:a16="http://schemas.microsoft.com/office/drawing/2014/main" id="{2E18E62B-9D87-40E7-A7D7-56410DD3C372}"/>
              </a:ext>
            </a:extLst>
          </p:cNvPr>
          <p:cNvSpPr/>
          <p:nvPr userDrawn="1"/>
        </p:nvSpPr>
        <p:spPr>
          <a:xfrm>
            <a:off x="10699845" y="1"/>
            <a:ext cx="1467576" cy="1491295"/>
          </a:xfrm>
          <a:custGeom>
            <a:avLst/>
            <a:gdLst>
              <a:gd name="connsiteX0" fmla="*/ 2051041 w 2051041"/>
              <a:gd name="connsiteY0" fmla="*/ 2080382 h 2084191"/>
              <a:gd name="connsiteX1" fmla="*/ 2051041 w 2051041"/>
              <a:gd name="connsiteY1" fmla="*/ 2083967 h 2084191"/>
              <a:gd name="connsiteX2" fmla="*/ 2047231 w 2051041"/>
              <a:gd name="connsiteY2" fmla="*/ 2084191 h 2084191"/>
              <a:gd name="connsiteX3" fmla="*/ 2045599 w 2051041"/>
              <a:gd name="connsiteY3" fmla="*/ 2081470 h 2084191"/>
              <a:gd name="connsiteX4" fmla="*/ 1478568 w 2051041"/>
              <a:gd name="connsiteY4" fmla="*/ 1997668 h 2084191"/>
              <a:gd name="connsiteX5" fmla="*/ 1484554 w 2051041"/>
              <a:gd name="connsiteY5" fmla="*/ 2004743 h 2084191"/>
              <a:gd name="connsiteX6" fmla="*/ 1478568 w 2051041"/>
              <a:gd name="connsiteY6" fmla="*/ 2009096 h 2084191"/>
              <a:gd name="connsiteX7" fmla="*/ 1473126 w 2051041"/>
              <a:gd name="connsiteY7" fmla="*/ 2003654 h 2084191"/>
              <a:gd name="connsiteX8" fmla="*/ 1478568 w 2051041"/>
              <a:gd name="connsiteY8" fmla="*/ 1997668 h 2084191"/>
              <a:gd name="connsiteX9" fmla="*/ 1641820 w 2051041"/>
              <a:gd name="connsiteY9" fmla="*/ 1993859 h 2084191"/>
              <a:gd name="connsiteX10" fmla="*/ 1652160 w 2051041"/>
              <a:gd name="connsiteY10" fmla="*/ 2003654 h 2084191"/>
              <a:gd name="connsiteX11" fmla="*/ 1641820 w 2051041"/>
              <a:gd name="connsiteY11" fmla="*/ 2013449 h 2084191"/>
              <a:gd name="connsiteX12" fmla="*/ 1632025 w 2051041"/>
              <a:gd name="connsiteY12" fmla="*/ 2003654 h 2084191"/>
              <a:gd name="connsiteX13" fmla="*/ 1641820 w 2051041"/>
              <a:gd name="connsiteY13" fmla="*/ 1993859 h 2084191"/>
              <a:gd name="connsiteX14" fmla="*/ 1969414 w 2051041"/>
              <a:gd name="connsiteY14" fmla="*/ 1992226 h 2084191"/>
              <a:gd name="connsiteX15" fmla="*/ 1979753 w 2051041"/>
              <a:gd name="connsiteY15" fmla="*/ 2003654 h 2084191"/>
              <a:gd name="connsiteX16" fmla="*/ 1968325 w 2051041"/>
              <a:gd name="connsiteY16" fmla="*/ 2014537 h 2084191"/>
              <a:gd name="connsiteX17" fmla="*/ 1957986 w 2051041"/>
              <a:gd name="connsiteY17" fmla="*/ 2003110 h 2084191"/>
              <a:gd name="connsiteX18" fmla="*/ 1969414 w 2051041"/>
              <a:gd name="connsiteY18" fmla="*/ 1992226 h 2084191"/>
              <a:gd name="connsiteX19" fmla="*/ 1805073 w 2051041"/>
              <a:gd name="connsiteY19" fmla="*/ 1992226 h 2084191"/>
              <a:gd name="connsiteX20" fmla="*/ 1815956 w 2051041"/>
              <a:gd name="connsiteY20" fmla="*/ 2002565 h 2084191"/>
              <a:gd name="connsiteX21" fmla="*/ 1805073 w 2051041"/>
              <a:gd name="connsiteY21" fmla="*/ 2014537 h 2084191"/>
              <a:gd name="connsiteX22" fmla="*/ 1794189 w 2051041"/>
              <a:gd name="connsiteY22" fmla="*/ 2004198 h 2084191"/>
              <a:gd name="connsiteX23" fmla="*/ 1805073 w 2051041"/>
              <a:gd name="connsiteY23" fmla="*/ 1992226 h 2084191"/>
              <a:gd name="connsiteX24" fmla="*/ 1234233 w 2051041"/>
              <a:gd name="connsiteY24" fmla="*/ 1916042 h 2084191"/>
              <a:gd name="connsiteX25" fmla="*/ 1240219 w 2051041"/>
              <a:gd name="connsiteY25" fmla="*/ 1923660 h 2084191"/>
              <a:gd name="connsiteX26" fmla="*/ 1236953 w 2051041"/>
              <a:gd name="connsiteY26" fmla="*/ 1926381 h 2084191"/>
              <a:gd name="connsiteX27" fmla="*/ 1229335 w 2051041"/>
              <a:gd name="connsiteY27" fmla="*/ 1918762 h 2084191"/>
              <a:gd name="connsiteX28" fmla="*/ 1234233 w 2051041"/>
              <a:gd name="connsiteY28" fmla="*/ 1916042 h 2084191"/>
              <a:gd name="connsiteX29" fmla="*/ 1397486 w 2051041"/>
              <a:gd name="connsiteY29" fmla="*/ 1911144 h 2084191"/>
              <a:gd name="connsiteX30" fmla="*/ 1408369 w 2051041"/>
              <a:gd name="connsiteY30" fmla="*/ 1921483 h 2084191"/>
              <a:gd name="connsiteX31" fmla="*/ 1399118 w 2051041"/>
              <a:gd name="connsiteY31" fmla="*/ 1931823 h 2084191"/>
              <a:gd name="connsiteX32" fmla="*/ 1387146 w 2051041"/>
              <a:gd name="connsiteY32" fmla="*/ 1922028 h 2084191"/>
              <a:gd name="connsiteX33" fmla="*/ 1397486 w 2051041"/>
              <a:gd name="connsiteY33" fmla="*/ 1911144 h 2084191"/>
              <a:gd name="connsiteX34" fmla="*/ 1560194 w 2051041"/>
              <a:gd name="connsiteY34" fmla="*/ 1906790 h 2084191"/>
              <a:gd name="connsiteX35" fmla="*/ 1574342 w 2051041"/>
              <a:gd name="connsiteY35" fmla="*/ 1921482 h 2084191"/>
              <a:gd name="connsiteX36" fmla="*/ 1560738 w 2051041"/>
              <a:gd name="connsiteY36" fmla="*/ 1935631 h 2084191"/>
              <a:gd name="connsiteX37" fmla="*/ 1547134 w 2051041"/>
              <a:gd name="connsiteY37" fmla="*/ 1922027 h 2084191"/>
              <a:gd name="connsiteX38" fmla="*/ 1560194 w 2051041"/>
              <a:gd name="connsiteY38" fmla="*/ 1906790 h 2084191"/>
              <a:gd name="connsiteX39" fmla="*/ 2049952 w 2051041"/>
              <a:gd name="connsiteY39" fmla="*/ 1905702 h 2084191"/>
              <a:gd name="connsiteX40" fmla="*/ 2051041 w 2051041"/>
              <a:gd name="connsiteY40" fmla="*/ 1906027 h 2084191"/>
              <a:gd name="connsiteX41" fmla="*/ 2051041 w 2051041"/>
              <a:gd name="connsiteY41" fmla="*/ 1938133 h 2084191"/>
              <a:gd name="connsiteX42" fmla="*/ 2050496 w 2051041"/>
              <a:gd name="connsiteY42" fmla="*/ 1938353 h 2084191"/>
              <a:gd name="connsiteX43" fmla="*/ 2034171 w 2051041"/>
              <a:gd name="connsiteY43" fmla="*/ 1922572 h 2084191"/>
              <a:gd name="connsiteX44" fmla="*/ 2049952 w 2051041"/>
              <a:gd name="connsiteY44" fmla="*/ 1905702 h 2084191"/>
              <a:gd name="connsiteX45" fmla="*/ 1723447 w 2051041"/>
              <a:gd name="connsiteY45" fmla="*/ 1905702 h 2084191"/>
              <a:gd name="connsiteX46" fmla="*/ 1739772 w 2051041"/>
              <a:gd name="connsiteY46" fmla="*/ 1920939 h 2084191"/>
              <a:gd name="connsiteX47" fmla="*/ 1724535 w 2051041"/>
              <a:gd name="connsiteY47" fmla="*/ 1937264 h 2084191"/>
              <a:gd name="connsiteX48" fmla="*/ 1708210 w 2051041"/>
              <a:gd name="connsiteY48" fmla="*/ 1922027 h 2084191"/>
              <a:gd name="connsiteX49" fmla="*/ 1723447 w 2051041"/>
              <a:gd name="connsiteY49" fmla="*/ 1905702 h 2084191"/>
              <a:gd name="connsiteX50" fmla="*/ 1887787 w 2051041"/>
              <a:gd name="connsiteY50" fmla="*/ 1905158 h 2084191"/>
              <a:gd name="connsiteX51" fmla="*/ 1904113 w 2051041"/>
              <a:gd name="connsiteY51" fmla="*/ 1922028 h 2084191"/>
              <a:gd name="connsiteX52" fmla="*/ 1886699 w 2051041"/>
              <a:gd name="connsiteY52" fmla="*/ 1937809 h 2084191"/>
              <a:gd name="connsiteX53" fmla="*/ 1870918 w 2051041"/>
              <a:gd name="connsiteY53" fmla="*/ 1921483 h 2084191"/>
              <a:gd name="connsiteX54" fmla="*/ 1887787 w 2051041"/>
              <a:gd name="connsiteY54" fmla="*/ 1905158 h 2084191"/>
              <a:gd name="connsiteX55" fmla="*/ 1152606 w 2051041"/>
              <a:gd name="connsiteY55" fmla="*/ 1831693 h 2084191"/>
              <a:gd name="connsiteX56" fmla="*/ 1161313 w 2051041"/>
              <a:gd name="connsiteY56" fmla="*/ 1839312 h 2084191"/>
              <a:gd name="connsiteX57" fmla="*/ 1153694 w 2051041"/>
              <a:gd name="connsiteY57" fmla="*/ 1852916 h 2084191"/>
              <a:gd name="connsiteX58" fmla="*/ 1144988 w 2051041"/>
              <a:gd name="connsiteY58" fmla="*/ 1841489 h 2084191"/>
              <a:gd name="connsiteX59" fmla="*/ 1152606 w 2051041"/>
              <a:gd name="connsiteY59" fmla="*/ 1831693 h 2084191"/>
              <a:gd name="connsiteX60" fmla="*/ 1315315 w 2051041"/>
              <a:gd name="connsiteY60" fmla="*/ 1825708 h 2084191"/>
              <a:gd name="connsiteX61" fmla="*/ 1330552 w 2051041"/>
              <a:gd name="connsiteY61" fmla="*/ 1840401 h 2084191"/>
              <a:gd name="connsiteX62" fmla="*/ 1316404 w 2051041"/>
              <a:gd name="connsiteY62" fmla="*/ 1854549 h 2084191"/>
              <a:gd name="connsiteX63" fmla="*/ 1301711 w 2051041"/>
              <a:gd name="connsiteY63" fmla="*/ 1840945 h 2084191"/>
              <a:gd name="connsiteX64" fmla="*/ 1315315 w 2051041"/>
              <a:gd name="connsiteY64" fmla="*/ 1825708 h 2084191"/>
              <a:gd name="connsiteX65" fmla="*/ 1479656 w 2051041"/>
              <a:gd name="connsiteY65" fmla="*/ 1822987 h 2084191"/>
              <a:gd name="connsiteX66" fmla="*/ 1495981 w 2051041"/>
              <a:gd name="connsiteY66" fmla="*/ 1840401 h 2084191"/>
              <a:gd name="connsiteX67" fmla="*/ 1478567 w 2051041"/>
              <a:gd name="connsiteY67" fmla="*/ 1856182 h 2084191"/>
              <a:gd name="connsiteX68" fmla="*/ 1462242 w 2051041"/>
              <a:gd name="connsiteY68" fmla="*/ 1839312 h 2084191"/>
              <a:gd name="connsiteX69" fmla="*/ 1479656 w 2051041"/>
              <a:gd name="connsiteY69" fmla="*/ 1822987 h 2084191"/>
              <a:gd name="connsiteX70" fmla="*/ 1642365 w 2051041"/>
              <a:gd name="connsiteY70" fmla="*/ 1821355 h 2084191"/>
              <a:gd name="connsiteX71" fmla="*/ 1660867 w 2051041"/>
              <a:gd name="connsiteY71" fmla="*/ 1840401 h 2084191"/>
              <a:gd name="connsiteX72" fmla="*/ 1642365 w 2051041"/>
              <a:gd name="connsiteY72" fmla="*/ 1857270 h 2084191"/>
              <a:gd name="connsiteX73" fmla="*/ 1624407 w 2051041"/>
              <a:gd name="connsiteY73" fmla="*/ 1839857 h 2084191"/>
              <a:gd name="connsiteX74" fmla="*/ 1642365 w 2051041"/>
              <a:gd name="connsiteY74" fmla="*/ 1821355 h 2084191"/>
              <a:gd name="connsiteX75" fmla="*/ 1806162 w 2051041"/>
              <a:gd name="connsiteY75" fmla="*/ 1819723 h 2084191"/>
              <a:gd name="connsiteX76" fmla="*/ 1826840 w 2051041"/>
              <a:gd name="connsiteY76" fmla="*/ 1840945 h 2084191"/>
              <a:gd name="connsiteX77" fmla="*/ 1804529 w 2051041"/>
              <a:gd name="connsiteY77" fmla="*/ 1861080 h 2084191"/>
              <a:gd name="connsiteX78" fmla="*/ 1784395 w 2051041"/>
              <a:gd name="connsiteY78" fmla="*/ 1839313 h 2084191"/>
              <a:gd name="connsiteX79" fmla="*/ 1806162 w 2051041"/>
              <a:gd name="connsiteY79" fmla="*/ 1819723 h 2084191"/>
              <a:gd name="connsiteX80" fmla="*/ 1968870 w 2051041"/>
              <a:gd name="connsiteY80" fmla="*/ 1819178 h 2084191"/>
              <a:gd name="connsiteX81" fmla="*/ 1990093 w 2051041"/>
              <a:gd name="connsiteY81" fmla="*/ 1840401 h 2084191"/>
              <a:gd name="connsiteX82" fmla="*/ 1968870 w 2051041"/>
              <a:gd name="connsiteY82" fmla="*/ 1861624 h 2084191"/>
              <a:gd name="connsiteX83" fmla="*/ 1947647 w 2051041"/>
              <a:gd name="connsiteY83" fmla="*/ 1840401 h 2084191"/>
              <a:gd name="connsiteX84" fmla="*/ 1968870 w 2051041"/>
              <a:gd name="connsiteY84" fmla="*/ 1819178 h 2084191"/>
              <a:gd name="connsiteX85" fmla="*/ 1070436 w 2051041"/>
              <a:gd name="connsiteY85" fmla="*/ 1747347 h 2084191"/>
              <a:gd name="connsiteX86" fmla="*/ 1081863 w 2051041"/>
              <a:gd name="connsiteY86" fmla="*/ 1758231 h 2084191"/>
              <a:gd name="connsiteX87" fmla="*/ 1070980 w 2051041"/>
              <a:gd name="connsiteY87" fmla="*/ 1769658 h 2084191"/>
              <a:gd name="connsiteX88" fmla="*/ 1059552 w 2051041"/>
              <a:gd name="connsiteY88" fmla="*/ 1758775 h 2084191"/>
              <a:gd name="connsiteX89" fmla="*/ 1070436 w 2051041"/>
              <a:gd name="connsiteY89" fmla="*/ 1747347 h 2084191"/>
              <a:gd name="connsiteX90" fmla="*/ 1233688 w 2051041"/>
              <a:gd name="connsiteY90" fmla="*/ 1742449 h 2084191"/>
              <a:gd name="connsiteX91" fmla="*/ 1250558 w 2051041"/>
              <a:gd name="connsiteY91" fmla="*/ 1758774 h 2084191"/>
              <a:gd name="connsiteX92" fmla="*/ 1233688 w 2051041"/>
              <a:gd name="connsiteY92" fmla="*/ 1775099 h 2084191"/>
              <a:gd name="connsiteX93" fmla="*/ 1217907 w 2051041"/>
              <a:gd name="connsiteY93" fmla="*/ 1759318 h 2084191"/>
              <a:gd name="connsiteX94" fmla="*/ 1233688 w 2051041"/>
              <a:gd name="connsiteY94" fmla="*/ 1742449 h 2084191"/>
              <a:gd name="connsiteX95" fmla="*/ 1399662 w 2051041"/>
              <a:gd name="connsiteY95" fmla="*/ 1739728 h 2084191"/>
              <a:gd name="connsiteX96" fmla="*/ 1417076 w 2051041"/>
              <a:gd name="connsiteY96" fmla="*/ 1760407 h 2084191"/>
              <a:gd name="connsiteX97" fmla="*/ 1396941 w 2051041"/>
              <a:gd name="connsiteY97" fmla="*/ 1779453 h 2084191"/>
              <a:gd name="connsiteX98" fmla="*/ 1377895 w 2051041"/>
              <a:gd name="connsiteY98" fmla="*/ 1757686 h 2084191"/>
              <a:gd name="connsiteX99" fmla="*/ 1399662 w 2051041"/>
              <a:gd name="connsiteY99" fmla="*/ 1739728 h 2084191"/>
              <a:gd name="connsiteX100" fmla="*/ 1723991 w 2051041"/>
              <a:gd name="connsiteY100" fmla="*/ 1735919 h 2084191"/>
              <a:gd name="connsiteX101" fmla="*/ 1746847 w 2051041"/>
              <a:gd name="connsiteY101" fmla="*/ 1758774 h 2084191"/>
              <a:gd name="connsiteX102" fmla="*/ 1723991 w 2051041"/>
              <a:gd name="connsiteY102" fmla="*/ 1781086 h 2084191"/>
              <a:gd name="connsiteX103" fmla="*/ 1701680 w 2051041"/>
              <a:gd name="connsiteY103" fmla="*/ 1758774 h 2084191"/>
              <a:gd name="connsiteX104" fmla="*/ 1723991 w 2051041"/>
              <a:gd name="connsiteY104" fmla="*/ 1735919 h 2084191"/>
              <a:gd name="connsiteX105" fmla="*/ 1560194 w 2051041"/>
              <a:gd name="connsiteY105" fmla="*/ 1735919 h 2084191"/>
              <a:gd name="connsiteX106" fmla="*/ 1582505 w 2051041"/>
              <a:gd name="connsiteY106" fmla="*/ 1758230 h 2084191"/>
              <a:gd name="connsiteX107" fmla="*/ 1560738 w 2051041"/>
              <a:gd name="connsiteY107" fmla="*/ 1779997 h 2084191"/>
              <a:gd name="connsiteX108" fmla="*/ 1538427 w 2051041"/>
              <a:gd name="connsiteY108" fmla="*/ 1758230 h 2084191"/>
              <a:gd name="connsiteX109" fmla="*/ 1560194 w 2051041"/>
              <a:gd name="connsiteY109" fmla="*/ 1735919 h 2084191"/>
              <a:gd name="connsiteX110" fmla="*/ 2051041 w 2051041"/>
              <a:gd name="connsiteY110" fmla="*/ 1734831 h 2084191"/>
              <a:gd name="connsiteX111" fmla="*/ 2051041 w 2051041"/>
              <a:gd name="connsiteY111" fmla="*/ 1781438 h 2084191"/>
              <a:gd name="connsiteX112" fmla="*/ 2050496 w 2051041"/>
              <a:gd name="connsiteY112" fmla="*/ 1781630 h 2084191"/>
              <a:gd name="connsiteX113" fmla="*/ 2027097 w 2051041"/>
              <a:gd name="connsiteY113" fmla="*/ 1758775 h 2084191"/>
              <a:gd name="connsiteX114" fmla="*/ 2051041 w 2051041"/>
              <a:gd name="connsiteY114" fmla="*/ 1734831 h 2084191"/>
              <a:gd name="connsiteX115" fmla="*/ 1887788 w 2051041"/>
              <a:gd name="connsiteY115" fmla="*/ 1734831 h 2084191"/>
              <a:gd name="connsiteX116" fmla="*/ 1910099 w 2051041"/>
              <a:gd name="connsiteY116" fmla="*/ 1758775 h 2084191"/>
              <a:gd name="connsiteX117" fmla="*/ 1886699 w 2051041"/>
              <a:gd name="connsiteY117" fmla="*/ 1781086 h 2084191"/>
              <a:gd name="connsiteX118" fmla="*/ 1863844 w 2051041"/>
              <a:gd name="connsiteY118" fmla="*/ 1757687 h 2084191"/>
              <a:gd name="connsiteX119" fmla="*/ 1887788 w 2051041"/>
              <a:gd name="connsiteY119" fmla="*/ 1734831 h 2084191"/>
              <a:gd name="connsiteX120" fmla="*/ 826100 w 2051041"/>
              <a:gd name="connsiteY120" fmla="*/ 1671706 h 2084191"/>
              <a:gd name="connsiteX121" fmla="*/ 832086 w 2051041"/>
              <a:gd name="connsiteY121" fmla="*/ 1677692 h 2084191"/>
              <a:gd name="connsiteX122" fmla="*/ 825556 w 2051041"/>
              <a:gd name="connsiteY122" fmla="*/ 1683134 h 2084191"/>
              <a:gd name="connsiteX123" fmla="*/ 820658 w 2051041"/>
              <a:gd name="connsiteY123" fmla="*/ 1676603 h 2084191"/>
              <a:gd name="connsiteX124" fmla="*/ 826100 w 2051041"/>
              <a:gd name="connsiteY124" fmla="*/ 1671706 h 2084191"/>
              <a:gd name="connsiteX125" fmla="*/ 989354 w 2051041"/>
              <a:gd name="connsiteY125" fmla="*/ 1661912 h 2084191"/>
              <a:gd name="connsiteX126" fmla="*/ 1004046 w 2051041"/>
              <a:gd name="connsiteY126" fmla="*/ 1676604 h 2084191"/>
              <a:gd name="connsiteX127" fmla="*/ 989354 w 2051041"/>
              <a:gd name="connsiteY127" fmla="*/ 1690209 h 2084191"/>
              <a:gd name="connsiteX128" fmla="*/ 975205 w 2051041"/>
              <a:gd name="connsiteY128" fmla="*/ 1677693 h 2084191"/>
              <a:gd name="connsiteX129" fmla="*/ 989354 w 2051041"/>
              <a:gd name="connsiteY129" fmla="*/ 1661912 h 2084191"/>
              <a:gd name="connsiteX130" fmla="*/ 1153151 w 2051041"/>
              <a:gd name="connsiteY130" fmla="*/ 1659734 h 2084191"/>
              <a:gd name="connsiteX131" fmla="*/ 1170564 w 2051041"/>
              <a:gd name="connsiteY131" fmla="*/ 1677692 h 2084191"/>
              <a:gd name="connsiteX132" fmla="*/ 1152062 w 2051041"/>
              <a:gd name="connsiteY132" fmla="*/ 1694562 h 2084191"/>
              <a:gd name="connsiteX133" fmla="*/ 1135737 w 2051041"/>
              <a:gd name="connsiteY133" fmla="*/ 1677148 h 2084191"/>
              <a:gd name="connsiteX134" fmla="*/ 1153151 w 2051041"/>
              <a:gd name="connsiteY134" fmla="*/ 1659734 h 2084191"/>
              <a:gd name="connsiteX135" fmla="*/ 1315315 w 2051041"/>
              <a:gd name="connsiteY135" fmla="*/ 1655381 h 2084191"/>
              <a:gd name="connsiteX136" fmla="*/ 1337082 w 2051041"/>
              <a:gd name="connsiteY136" fmla="*/ 1676603 h 2084191"/>
              <a:gd name="connsiteX137" fmla="*/ 1315315 w 2051041"/>
              <a:gd name="connsiteY137" fmla="*/ 1698915 h 2084191"/>
              <a:gd name="connsiteX138" fmla="*/ 1294092 w 2051041"/>
              <a:gd name="connsiteY138" fmla="*/ 1677148 h 2084191"/>
              <a:gd name="connsiteX139" fmla="*/ 1315315 w 2051041"/>
              <a:gd name="connsiteY139" fmla="*/ 1655381 h 2084191"/>
              <a:gd name="connsiteX140" fmla="*/ 1479111 w 2051041"/>
              <a:gd name="connsiteY140" fmla="*/ 1654293 h 2084191"/>
              <a:gd name="connsiteX141" fmla="*/ 1501967 w 2051041"/>
              <a:gd name="connsiteY141" fmla="*/ 1677692 h 2084191"/>
              <a:gd name="connsiteX142" fmla="*/ 1479111 w 2051041"/>
              <a:gd name="connsiteY142" fmla="*/ 1700548 h 2084191"/>
              <a:gd name="connsiteX143" fmla="*/ 1455712 w 2051041"/>
              <a:gd name="connsiteY143" fmla="*/ 1676604 h 2084191"/>
              <a:gd name="connsiteX144" fmla="*/ 1479111 w 2051041"/>
              <a:gd name="connsiteY144" fmla="*/ 1654293 h 2084191"/>
              <a:gd name="connsiteX145" fmla="*/ 1643452 w 2051041"/>
              <a:gd name="connsiteY145" fmla="*/ 1650483 h 2084191"/>
              <a:gd name="connsiteX146" fmla="*/ 1668484 w 2051041"/>
              <a:gd name="connsiteY146" fmla="*/ 1676603 h 2084191"/>
              <a:gd name="connsiteX147" fmla="*/ 1643452 w 2051041"/>
              <a:gd name="connsiteY147" fmla="*/ 1703268 h 2084191"/>
              <a:gd name="connsiteX148" fmla="*/ 1617332 w 2051041"/>
              <a:gd name="connsiteY148" fmla="*/ 1677692 h 2084191"/>
              <a:gd name="connsiteX149" fmla="*/ 1643452 w 2051041"/>
              <a:gd name="connsiteY149" fmla="*/ 1650483 h 2084191"/>
              <a:gd name="connsiteX150" fmla="*/ 1968326 w 2051041"/>
              <a:gd name="connsiteY150" fmla="*/ 1649940 h 2084191"/>
              <a:gd name="connsiteX151" fmla="*/ 1995535 w 2051041"/>
              <a:gd name="connsiteY151" fmla="*/ 1676604 h 2084191"/>
              <a:gd name="connsiteX152" fmla="*/ 1968870 w 2051041"/>
              <a:gd name="connsiteY152" fmla="*/ 1704357 h 2084191"/>
              <a:gd name="connsiteX153" fmla="*/ 1941661 w 2051041"/>
              <a:gd name="connsiteY153" fmla="*/ 1677148 h 2084191"/>
              <a:gd name="connsiteX154" fmla="*/ 1968326 w 2051041"/>
              <a:gd name="connsiteY154" fmla="*/ 1649940 h 2084191"/>
              <a:gd name="connsiteX155" fmla="*/ 1805617 w 2051041"/>
              <a:gd name="connsiteY155" fmla="*/ 1649939 h 2084191"/>
              <a:gd name="connsiteX156" fmla="*/ 1832826 w 2051041"/>
              <a:gd name="connsiteY156" fmla="*/ 1677148 h 2084191"/>
              <a:gd name="connsiteX157" fmla="*/ 1805073 w 2051041"/>
              <a:gd name="connsiteY157" fmla="*/ 1704357 h 2084191"/>
              <a:gd name="connsiteX158" fmla="*/ 1778409 w 2051041"/>
              <a:gd name="connsiteY158" fmla="*/ 1677148 h 2084191"/>
              <a:gd name="connsiteX159" fmla="*/ 1805617 w 2051041"/>
              <a:gd name="connsiteY159" fmla="*/ 1649939 h 2084191"/>
              <a:gd name="connsiteX160" fmla="*/ 744474 w 2051041"/>
              <a:gd name="connsiteY160" fmla="*/ 1588992 h 2084191"/>
              <a:gd name="connsiteX161" fmla="*/ 751004 w 2051041"/>
              <a:gd name="connsiteY161" fmla="*/ 1594978 h 2084191"/>
              <a:gd name="connsiteX162" fmla="*/ 745562 w 2051041"/>
              <a:gd name="connsiteY162" fmla="*/ 1602052 h 2084191"/>
              <a:gd name="connsiteX163" fmla="*/ 738488 w 2051041"/>
              <a:gd name="connsiteY163" fmla="*/ 1594978 h 2084191"/>
              <a:gd name="connsiteX164" fmla="*/ 744474 w 2051041"/>
              <a:gd name="connsiteY164" fmla="*/ 1588992 h 2084191"/>
              <a:gd name="connsiteX165" fmla="*/ 907183 w 2051041"/>
              <a:gd name="connsiteY165" fmla="*/ 1579741 h 2084191"/>
              <a:gd name="connsiteX166" fmla="*/ 923508 w 2051041"/>
              <a:gd name="connsiteY166" fmla="*/ 1594978 h 2084191"/>
              <a:gd name="connsiteX167" fmla="*/ 908815 w 2051041"/>
              <a:gd name="connsiteY167" fmla="*/ 1610759 h 2084191"/>
              <a:gd name="connsiteX168" fmla="*/ 892490 w 2051041"/>
              <a:gd name="connsiteY168" fmla="*/ 1595522 h 2084191"/>
              <a:gd name="connsiteX169" fmla="*/ 907183 w 2051041"/>
              <a:gd name="connsiteY169" fmla="*/ 1579741 h 2084191"/>
              <a:gd name="connsiteX170" fmla="*/ 1071524 w 2051041"/>
              <a:gd name="connsiteY170" fmla="*/ 1574843 h 2084191"/>
              <a:gd name="connsiteX171" fmla="*/ 1091114 w 2051041"/>
              <a:gd name="connsiteY171" fmla="*/ 1595522 h 2084191"/>
              <a:gd name="connsiteX172" fmla="*/ 1070980 w 2051041"/>
              <a:gd name="connsiteY172" fmla="*/ 1615656 h 2084191"/>
              <a:gd name="connsiteX173" fmla="*/ 1050301 w 2051041"/>
              <a:gd name="connsiteY173" fmla="*/ 1595522 h 2084191"/>
              <a:gd name="connsiteX174" fmla="*/ 1071524 w 2051041"/>
              <a:gd name="connsiteY174" fmla="*/ 1574843 h 2084191"/>
              <a:gd name="connsiteX175" fmla="*/ 1233688 w 2051041"/>
              <a:gd name="connsiteY175" fmla="*/ 1573210 h 2084191"/>
              <a:gd name="connsiteX176" fmla="*/ 1256544 w 2051041"/>
              <a:gd name="connsiteY176" fmla="*/ 1595522 h 2084191"/>
              <a:gd name="connsiteX177" fmla="*/ 1233688 w 2051041"/>
              <a:gd name="connsiteY177" fmla="*/ 1618377 h 2084191"/>
              <a:gd name="connsiteX178" fmla="*/ 1211377 w 2051041"/>
              <a:gd name="connsiteY178" fmla="*/ 1596610 h 2084191"/>
              <a:gd name="connsiteX179" fmla="*/ 1233688 w 2051041"/>
              <a:gd name="connsiteY179" fmla="*/ 1573210 h 2084191"/>
              <a:gd name="connsiteX180" fmla="*/ 1398030 w 2051041"/>
              <a:gd name="connsiteY180" fmla="*/ 1569402 h 2084191"/>
              <a:gd name="connsiteX181" fmla="*/ 1423062 w 2051041"/>
              <a:gd name="connsiteY181" fmla="*/ 1595522 h 2084191"/>
              <a:gd name="connsiteX182" fmla="*/ 1397485 w 2051041"/>
              <a:gd name="connsiteY182" fmla="*/ 1621099 h 2084191"/>
              <a:gd name="connsiteX183" fmla="*/ 1371365 w 2051041"/>
              <a:gd name="connsiteY183" fmla="*/ 1595522 h 2084191"/>
              <a:gd name="connsiteX184" fmla="*/ 1398030 w 2051041"/>
              <a:gd name="connsiteY184" fmla="*/ 1569402 h 2084191"/>
              <a:gd name="connsiteX185" fmla="*/ 1560194 w 2051041"/>
              <a:gd name="connsiteY185" fmla="*/ 1568313 h 2084191"/>
              <a:gd name="connsiteX186" fmla="*/ 1587947 w 2051041"/>
              <a:gd name="connsiteY186" fmla="*/ 1594433 h 2084191"/>
              <a:gd name="connsiteX187" fmla="*/ 1560194 w 2051041"/>
              <a:gd name="connsiteY187" fmla="*/ 1622730 h 2084191"/>
              <a:gd name="connsiteX188" fmla="*/ 1532985 w 2051041"/>
              <a:gd name="connsiteY188" fmla="*/ 1594977 h 2084191"/>
              <a:gd name="connsiteX189" fmla="*/ 1560194 w 2051041"/>
              <a:gd name="connsiteY189" fmla="*/ 1568313 h 2084191"/>
              <a:gd name="connsiteX190" fmla="*/ 1887244 w 2051041"/>
              <a:gd name="connsiteY190" fmla="*/ 1567225 h 2084191"/>
              <a:gd name="connsiteX191" fmla="*/ 1915541 w 2051041"/>
              <a:gd name="connsiteY191" fmla="*/ 1594978 h 2084191"/>
              <a:gd name="connsiteX192" fmla="*/ 1886699 w 2051041"/>
              <a:gd name="connsiteY192" fmla="*/ 1623819 h 2084191"/>
              <a:gd name="connsiteX193" fmla="*/ 1858947 w 2051041"/>
              <a:gd name="connsiteY193" fmla="*/ 1594978 h 2084191"/>
              <a:gd name="connsiteX194" fmla="*/ 1887244 w 2051041"/>
              <a:gd name="connsiteY194" fmla="*/ 1567225 h 2084191"/>
              <a:gd name="connsiteX195" fmla="*/ 1724535 w 2051041"/>
              <a:gd name="connsiteY195" fmla="*/ 1567225 h 2084191"/>
              <a:gd name="connsiteX196" fmla="*/ 1752288 w 2051041"/>
              <a:gd name="connsiteY196" fmla="*/ 1594978 h 2084191"/>
              <a:gd name="connsiteX197" fmla="*/ 1724535 w 2051041"/>
              <a:gd name="connsiteY197" fmla="*/ 1623275 h 2084191"/>
              <a:gd name="connsiteX198" fmla="*/ 1696238 w 2051041"/>
              <a:gd name="connsiteY198" fmla="*/ 1594978 h 2084191"/>
              <a:gd name="connsiteX199" fmla="*/ 1724535 w 2051041"/>
              <a:gd name="connsiteY199" fmla="*/ 1567225 h 2084191"/>
              <a:gd name="connsiteX200" fmla="*/ 2050496 w 2051041"/>
              <a:gd name="connsiteY200" fmla="*/ 1566680 h 2084191"/>
              <a:gd name="connsiteX201" fmla="*/ 2051041 w 2051041"/>
              <a:gd name="connsiteY201" fmla="*/ 1566888 h 2084191"/>
              <a:gd name="connsiteX202" fmla="*/ 2051041 w 2051041"/>
              <a:gd name="connsiteY202" fmla="*/ 1623794 h 2084191"/>
              <a:gd name="connsiteX203" fmla="*/ 2049408 w 2051041"/>
              <a:gd name="connsiteY203" fmla="*/ 1624363 h 2084191"/>
              <a:gd name="connsiteX204" fmla="*/ 2021655 w 2051041"/>
              <a:gd name="connsiteY204" fmla="*/ 1594977 h 2084191"/>
              <a:gd name="connsiteX205" fmla="*/ 2050496 w 2051041"/>
              <a:gd name="connsiteY205" fmla="*/ 1566680 h 2084191"/>
              <a:gd name="connsiteX206" fmla="*/ 663392 w 2051041"/>
              <a:gd name="connsiteY206" fmla="*/ 1505188 h 2084191"/>
              <a:gd name="connsiteX207" fmla="*/ 674819 w 2051041"/>
              <a:gd name="connsiteY207" fmla="*/ 1513895 h 2084191"/>
              <a:gd name="connsiteX208" fmla="*/ 662848 w 2051041"/>
              <a:gd name="connsiteY208" fmla="*/ 1522058 h 2084191"/>
              <a:gd name="connsiteX209" fmla="*/ 654685 w 2051041"/>
              <a:gd name="connsiteY209" fmla="*/ 1513351 h 2084191"/>
              <a:gd name="connsiteX210" fmla="*/ 663392 w 2051041"/>
              <a:gd name="connsiteY210" fmla="*/ 1505188 h 2084191"/>
              <a:gd name="connsiteX211" fmla="*/ 826101 w 2051041"/>
              <a:gd name="connsiteY211" fmla="*/ 1497570 h 2084191"/>
              <a:gd name="connsiteX212" fmla="*/ 842970 w 2051041"/>
              <a:gd name="connsiteY212" fmla="*/ 1513351 h 2084191"/>
              <a:gd name="connsiteX213" fmla="*/ 826645 w 2051041"/>
              <a:gd name="connsiteY213" fmla="*/ 1529676 h 2084191"/>
              <a:gd name="connsiteX214" fmla="*/ 810319 w 2051041"/>
              <a:gd name="connsiteY214" fmla="*/ 1514983 h 2084191"/>
              <a:gd name="connsiteX215" fmla="*/ 826101 w 2051041"/>
              <a:gd name="connsiteY215" fmla="*/ 1497570 h 2084191"/>
              <a:gd name="connsiteX216" fmla="*/ 988265 w 2051041"/>
              <a:gd name="connsiteY216" fmla="*/ 1492128 h 2084191"/>
              <a:gd name="connsiteX217" fmla="*/ 1010577 w 2051041"/>
              <a:gd name="connsiteY217" fmla="*/ 1513351 h 2084191"/>
              <a:gd name="connsiteX218" fmla="*/ 989354 w 2051041"/>
              <a:gd name="connsiteY218" fmla="*/ 1534574 h 2084191"/>
              <a:gd name="connsiteX219" fmla="*/ 968131 w 2051041"/>
              <a:gd name="connsiteY219" fmla="*/ 1513895 h 2084191"/>
              <a:gd name="connsiteX220" fmla="*/ 988265 w 2051041"/>
              <a:gd name="connsiteY220" fmla="*/ 1492128 h 2084191"/>
              <a:gd name="connsiteX221" fmla="*/ 1152606 w 2051041"/>
              <a:gd name="connsiteY221" fmla="*/ 1490496 h 2084191"/>
              <a:gd name="connsiteX222" fmla="*/ 1176006 w 2051041"/>
              <a:gd name="connsiteY222" fmla="*/ 1513351 h 2084191"/>
              <a:gd name="connsiteX223" fmla="*/ 1152606 w 2051041"/>
              <a:gd name="connsiteY223" fmla="*/ 1537839 h 2084191"/>
              <a:gd name="connsiteX224" fmla="*/ 1129207 w 2051041"/>
              <a:gd name="connsiteY224" fmla="*/ 1514984 h 2084191"/>
              <a:gd name="connsiteX225" fmla="*/ 1152606 w 2051041"/>
              <a:gd name="connsiteY225" fmla="*/ 1490496 h 2084191"/>
              <a:gd name="connsiteX226" fmla="*/ 1316403 w 2051041"/>
              <a:gd name="connsiteY226" fmla="*/ 1487231 h 2084191"/>
              <a:gd name="connsiteX227" fmla="*/ 1342523 w 2051041"/>
              <a:gd name="connsiteY227" fmla="*/ 1513896 h 2084191"/>
              <a:gd name="connsiteX228" fmla="*/ 1315314 w 2051041"/>
              <a:gd name="connsiteY228" fmla="*/ 1540560 h 2084191"/>
              <a:gd name="connsiteX229" fmla="*/ 1288650 w 2051041"/>
              <a:gd name="connsiteY229" fmla="*/ 1513896 h 2084191"/>
              <a:gd name="connsiteX230" fmla="*/ 1316403 w 2051041"/>
              <a:gd name="connsiteY230" fmla="*/ 1487231 h 2084191"/>
              <a:gd name="connsiteX231" fmla="*/ 1479656 w 2051041"/>
              <a:gd name="connsiteY231" fmla="*/ 1485054 h 2084191"/>
              <a:gd name="connsiteX232" fmla="*/ 1507409 w 2051041"/>
              <a:gd name="connsiteY232" fmla="*/ 1513895 h 2084191"/>
              <a:gd name="connsiteX233" fmla="*/ 1479112 w 2051041"/>
              <a:gd name="connsiteY233" fmla="*/ 1541648 h 2084191"/>
              <a:gd name="connsiteX234" fmla="*/ 1451359 w 2051041"/>
              <a:gd name="connsiteY234" fmla="*/ 1513351 h 2084191"/>
              <a:gd name="connsiteX235" fmla="*/ 1479656 w 2051041"/>
              <a:gd name="connsiteY235" fmla="*/ 1485054 h 2084191"/>
              <a:gd name="connsiteX236" fmla="*/ 1641820 w 2051041"/>
              <a:gd name="connsiteY236" fmla="*/ 1482334 h 2084191"/>
              <a:gd name="connsiteX237" fmla="*/ 1673382 w 2051041"/>
              <a:gd name="connsiteY237" fmla="*/ 1512807 h 2084191"/>
              <a:gd name="connsiteX238" fmla="*/ 1642909 w 2051041"/>
              <a:gd name="connsiteY238" fmla="*/ 1544370 h 2084191"/>
              <a:gd name="connsiteX239" fmla="*/ 1612435 w 2051041"/>
              <a:gd name="connsiteY239" fmla="*/ 1513351 h 2084191"/>
              <a:gd name="connsiteX240" fmla="*/ 1641820 w 2051041"/>
              <a:gd name="connsiteY240" fmla="*/ 1482334 h 2084191"/>
              <a:gd name="connsiteX241" fmla="*/ 1804529 w 2051041"/>
              <a:gd name="connsiteY241" fmla="*/ 1481788 h 2084191"/>
              <a:gd name="connsiteX242" fmla="*/ 1837180 w 2051041"/>
              <a:gd name="connsiteY242" fmla="*/ 1513351 h 2084191"/>
              <a:gd name="connsiteX243" fmla="*/ 1805617 w 2051041"/>
              <a:gd name="connsiteY243" fmla="*/ 1545457 h 2084191"/>
              <a:gd name="connsiteX244" fmla="*/ 1773511 w 2051041"/>
              <a:gd name="connsiteY244" fmla="*/ 1514983 h 2084191"/>
              <a:gd name="connsiteX245" fmla="*/ 1804529 w 2051041"/>
              <a:gd name="connsiteY245" fmla="*/ 1481788 h 2084191"/>
              <a:gd name="connsiteX246" fmla="*/ 1968870 w 2051041"/>
              <a:gd name="connsiteY246" fmla="*/ 1480700 h 2084191"/>
              <a:gd name="connsiteX247" fmla="*/ 2000977 w 2051041"/>
              <a:gd name="connsiteY247" fmla="*/ 1513351 h 2084191"/>
              <a:gd name="connsiteX248" fmla="*/ 1968870 w 2051041"/>
              <a:gd name="connsiteY248" fmla="*/ 1545457 h 2084191"/>
              <a:gd name="connsiteX249" fmla="*/ 1936764 w 2051041"/>
              <a:gd name="connsiteY249" fmla="*/ 1513351 h 2084191"/>
              <a:gd name="connsiteX250" fmla="*/ 1968870 w 2051041"/>
              <a:gd name="connsiteY250" fmla="*/ 1480700 h 2084191"/>
              <a:gd name="connsiteX251" fmla="*/ 581221 w 2051041"/>
              <a:gd name="connsiteY251" fmla="*/ 1423562 h 2084191"/>
              <a:gd name="connsiteX252" fmla="*/ 588840 w 2051041"/>
              <a:gd name="connsiteY252" fmla="*/ 1431725 h 2084191"/>
              <a:gd name="connsiteX253" fmla="*/ 581765 w 2051041"/>
              <a:gd name="connsiteY253" fmla="*/ 1443153 h 2084191"/>
              <a:gd name="connsiteX254" fmla="*/ 573059 w 2051041"/>
              <a:gd name="connsiteY254" fmla="*/ 1432813 h 2084191"/>
              <a:gd name="connsiteX255" fmla="*/ 581221 w 2051041"/>
              <a:gd name="connsiteY255" fmla="*/ 1423562 h 2084191"/>
              <a:gd name="connsiteX256" fmla="*/ 745562 w 2051041"/>
              <a:gd name="connsiteY256" fmla="*/ 1414855 h 2084191"/>
              <a:gd name="connsiteX257" fmla="*/ 761344 w 2051041"/>
              <a:gd name="connsiteY257" fmla="*/ 1432269 h 2084191"/>
              <a:gd name="connsiteX258" fmla="*/ 745018 w 2051041"/>
              <a:gd name="connsiteY258" fmla="*/ 1448050 h 2084191"/>
              <a:gd name="connsiteX259" fmla="*/ 728693 w 2051041"/>
              <a:gd name="connsiteY259" fmla="*/ 1431725 h 2084191"/>
              <a:gd name="connsiteX260" fmla="*/ 745562 w 2051041"/>
              <a:gd name="connsiteY260" fmla="*/ 1414855 h 2084191"/>
              <a:gd name="connsiteX261" fmla="*/ 908815 w 2051041"/>
              <a:gd name="connsiteY261" fmla="*/ 1409958 h 2084191"/>
              <a:gd name="connsiteX262" fmla="*/ 930038 w 2051041"/>
              <a:gd name="connsiteY262" fmla="*/ 1431725 h 2084191"/>
              <a:gd name="connsiteX263" fmla="*/ 907183 w 2051041"/>
              <a:gd name="connsiteY263" fmla="*/ 1453492 h 2084191"/>
              <a:gd name="connsiteX264" fmla="*/ 885960 w 2051041"/>
              <a:gd name="connsiteY264" fmla="*/ 1431725 h 2084191"/>
              <a:gd name="connsiteX265" fmla="*/ 908815 w 2051041"/>
              <a:gd name="connsiteY265" fmla="*/ 1409958 h 2084191"/>
              <a:gd name="connsiteX266" fmla="*/ 1070436 w 2051041"/>
              <a:gd name="connsiteY266" fmla="*/ 1406693 h 2084191"/>
              <a:gd name="connsiteX267" fmla="*/ 1096012 w 2051041"/>
              <a:gd name="connsiteY267" fmla="*/ 1432269 h 2084191"/>
              <a:gd name="connsiteX268" fmla="*/ 1070436 w 2051041"/>
              <a:gd name="connsiteY268" fmla="*/ 1457846 h 2084191"/>
              <a:gd name="connsiteX269" fmla="*/ 1045404 w 2051041"/>
              <a:gd name="connsiteY269" fmla="*/ 1431181 h 2084191"/>
              <a:gd name="connsiteX270" fmla="*/ 1070436 w 2051041"/>
              <a:gd name="connsiteY270" fmla="*/ 1406693 h 2084191"/>
              <a:gd name="connsiteX271" fmla="*/ 1235865 w 2051041"/>
              <a:gd name="connsiteY271" fmla="*/ 1404516 h 2084191"/>
              <a:gd name="connsiteX272" fmla="*/ 1261986 w 2051041"/>
              <a:gd name="connsiteY272" fmla="*/ 1433358 h 2084191"/>
              <a:gd name="connsiteX273" fmla="*/ 1233689 w 2051041"/>
              <a:gd name="connsiteY273" fmla="*/ 1459478 h 2084191"/>
              <a:gd name="connsiteX274" fmla="*/ 1206480 w 2051041"/>
              <a:gd name="connsiteY274" fmla="*/ 1432269 h 2084191"/>
              <a:gd name="connsiteX275" fmla="*/ 1235865 w 2051041"/>
              <a:gd name="connsiteY275" fmla="*/ 1404516 h 2084191"/>
              <a:gd name="connsiteX276" fmla="*/ 1397485 w 2051041"/>
              <a:gd name="connsiteY276" fmla="*/ 1400162 h 2084191"/>
              <a:gd name="connsiteX277" fmla="*/ 1427959 w 2051041"/>
              <a:gd name="connsiteY277" fmla="*/ 1431724 h 2084191"/>
              <a:gd name="connsiteX278" fmla="*/ 1398029 w 2051041"/>
              <a:gd name="connsiteY278" fmla="*/ 1463287 h 2084191"/>
              <a:gd name="connsiteX279" fmla="*/ 1366467 w 2051041"/>
              <a:gd name="connsiteY279" fmla="*/ 1432813 h 2084191"/>
              <a:gd name="connsiteX280" fmla="*/ 1397485 w 2051041"/>
              <a:gd name="connsiteY280" fmla="*/ 1400162 h 2084191"/>
              <a:gd name="connsiteX281" fmla="*/ 1561282 w 2051041"/>
              <a:gd name="connsiteY281" fmla="*/ 1399618 h 2084191"/>
              <a:gd name="connsiteX282" fmla="*/ 1593388 w 2051041"/>
              <a:gd name="connsiteY282" fmla="*/ 1432269 h 2084191"/>
              <a:gd name="connsiteX283" fmla="*/ 1560738 w 2051041"/>
              <a:gd name="connsiteY283" fmla="*/ 1464375 h 2084191"/>
              <a:gd name="connsiteX284" fmla="*/ 1528631 w 2051041"/>
              <a:gd name="connsiteY284" fmla="*/ 1432813 h 2084191"/>
              <a:gd name="connsiteX285" fmla="*/ 1561282 w 2051041"/>
              <a:gd name="connsiteY285" fmla="*/ 1399618 h 2084191"/>
              <a:gd name="connsiteX286" fmla="*/ 1723446 w 2051041"/>
              <a:gd name="connsiteY286" fmla="*/ 1399074 h 2084191"/>
              <a:gd name="connsiteX287" fmla="*/ 1757185 w 2051041"/>
              <a:gd name="connsiteY287" fmla="*/ 1432269 h 2084191"/>
              <a:gd name="connsiteX288" fmla="*/ 1723991 w 2051041"/>
              <a:gd name="connsiteY288" fmla="*/ 1465464 h 2084191"/>
              <a:gd name="connsiteX289" fmla="*/ 1691340 w 2051041"/>
              <a:gd name="connsiteY289" fmla="*/ 1433357 h 2084191"/>
              <a:gd name="connsiteX290" fmla="*/ 1723446 w 2051041"/>
              <a:gd name="connsiteY290" fmla="*/ 1399074 h 2084191"/>
              <a:gd name="connsiteX291" fmla="*/ 1886700 w 2051041"/>
              <a:gd name="connsiteY291" fmla="*/ 1398530 h 2084191"/>
              <a:gd name="connsiteX292" fmla="*/ 1920439 w 2051041"/>
              <a:gd name="connsiteY292" fmla="*/ 1432269 h 2084191"/>
              <a:gd name="connsiteX293" fmla="*/ 1887788 w 2051041"/>
              <a:gd name="connsiteY293" fmla="*/ 1464920 h 2084191"/>
              <a:gd name="connsiteX294" fmla="*/ 1854049 w 2051041"/>
              <a:gd name="connsiteY294" fmla="*/ 1433358 h 2084191"/>
              <a:gd name="connsiteX295" fmla="*/ 1886700 w 2051041"/>
              <a:gd name="connsiteY295" fmla="*/ 1398530 h 2084191"/>
              <a:gd name="connsiteX296" fmla="*/ 2051041 w 2051041"/>
              <a:gd name="connsiteY296" fmla="*/ 1398217 h 2084191"/>
              <a:gd name="connsiteX297" fmla="*/ 2051041 w 2051041"/>
              <a:gd name="connsiteY297" fmla="*/ 1464535 h 2084191"/>
              <a:gd name="connsiteX298" fmla="*/ 2049953 w 2051041"/>
              <a:gd name="connsiteY298" fmla="*/ 1464920 h 2084191"/>
              <a:gd name="connsiteX299" fmla="*/ 2017302 w 2051041"/>
              <a:gd name="connsiteY299" fmla="*/ 1431725 h 2084191"/>
              <a:gd name="connsiteX300" fmla="*/ 2027709 w 2051041"/>
              <a:gd name="connsiteY300" fmla="*/ 1408121 h 2084191"/>
              <a:gd name="connsiteX301" fmla="*/ 500139 w 2051041"/>
              <a:gd name="connsiteY301" fmla="*/ 1341936 h 2084191"/>
              <a:gd name="connsiteX302" fmla="*/ 511023 w 2051041"/>
              <a:gd name="connsiteY302" fmla="*/ 1350643 h 2084191"/>
              <a:gd name="connsiteX303" fmla="*/ 499595 w 2051041"/>
              <a:gd name="connsiteY303" fmla="*/ 1358261 h 2084191"/>
              <a:gd name="connsiteX304" fmla="*/ 491432 w 2051041"/>
              <a:gd name="connsiteY304" fmla="*/ 1349010 h 2084191"/>
              <a:gd name="connsiteX305" fmla="*/ 500139 w 2051041"/>
              <a:gd name="connsiteY305" fmla="*/ 1341936 h 2084191"/>
              <a:gd name="connsiteX306" fmla="*/ 662848 w 2051041"/>
              <a:gd name="connsiteY306" fmla="*/ 1333773 h 2084191"/>
              <a:gd name="connsiteX307" fmla="*/ 679173 w 2051041"/>
              <a:gd name="connsiteY307" fmla="*/ 1350643 h 2084191"/>
              <a:gd name="connsiteX308" fmla="*/ 662848 w 2051041"/>
              <a:gd name="connsiteY308" fmla="*/ 1366424 h 2084191"/>
              <a:gd name="connsiteX309" fmla="*/ 647067 w 2051041"/>
              <a:gd name="connsiteY309" fmla="*/ 1350098 h 2084191"/>
              <a:gd name="connsiteX310" fmla="*/ 662848 w 2051041"/>
              <a:gd name="connsiteY310" fmla="*/ 1333773 h 2084191"/>
              <a:gd name="connsiteX311" fmla="*/ 826645 w 2051041"/>
              <a:gd name="connsiteY311" fmla="*/ 1328331 h 2084191"/>
              <a:gd name="connsiteX312" fmla="*/ 847868 w 2051041"/>
              <a:gd name="connsiteY312" fmla="*/ 1350642 h 2084191"/>
              <a:gd name="connsiteX313" fmla="*/ 825556 w 2051041"/>
              <a:gd name="connsiteY313" fmla="*/ 1372409 h 2084191"/>
              <a:gd name="connsiteX314" fmla="*/ 804334 w 2051041"/>
              <a:gd name="connsiteY314" fmla="*/ 1349554 h 2084191"/>
              <a:gd name="connsiteX315" fmla="*/ 826645 w 2051041"/>
              <a:gd name="connsiteY315" fmla="*/ 1328331 h 2084191"/>
              <a:gd name="connsiteX316" fmla="*/ 989353 w 2051041"/>
              <a:gd name="connsiteY316" fmla="*/ 1323978 h 2084191"/>
              <a:gd name="connsiteX317" fmla="*/ 1015473 w 2051041"/>
              <a:gd name="connsiteY317" fmla="*/ 1350098 h 2084191"/>
              <a:gd name="connsiteX318" fmla="*/ 989353 w 2051041"/>
              <a:gd name="connsiteY318" fmla="*/ 1376763 h 2084191"/>
              <a:gd name="connsiteX319" fmla="*/ 963777 w 2051041"/>
              <a:gd name="connsiteY319" fmla="*/ 1350642 h 2084191"/>
              <a:gd name="connsiteX320" fmla="*/ 989353 w 2051041"/>
              <a:gd name="connsiteY320" fmla="*/ 1323978 h 2084191"/>
              <a:gd name="connsiteX321" fmla="*/ 1152606 w 2051041"/>
              <a:gd name="connsiteY321" fmla="*/ 1322889 h 2084191"/>
              <a:gd name="connsiteX322" fmla="*/ 1181447 w 2051041"/>
              <a:gd name="connsiteY322" fmla="*/ 1350098 h 2084191"/>
              <a:gd name="connsiteX323" fmla="*/ 1152606 w 2051041"/>
              <a:gd name="connsiteY323" fmla="*/ 1379483 h 2084191"/>
              <a:gd name="connsiteX324" fmla="*/ 1124853 w 2051041"/>
              <a:gd name="connsiteY324" fmla="*/ 1350642 h 2084191"/>
              <a:gd name="connsiteX325" fmla="*/ 1152606 w 2051041"/>
              <a:gd name="connsiteY325" fmla="*/ 1322889 h 2084191"/>
              <a:gd name="connsiteX326" fmla="*/ 1315315 w 2051041"/>
              <a:gd name="connsiteY326" fmla="*/ 1318536 h 2084191"/>
              <a:gd name="connsiteX327" fmla="*/ 1347966 w 2051041"/>
              <a:gd name="connsiteY327" fmla="*/ 1350098 h 2084191"/>
              <a:gd name="connsiteX328" fmla="*/ 1315315 w 2051041"/>
              <a:gd name="connsiteY328" fmla="*/ 1381661 h 2084191"/>
              <a:gd name="connsiteX329" fmla="*/ 1284297 w 2051041"/>
              <a:gd name="connsiteY329" fmla="*/ 1350098 h 2084191"/>
              <a:gd name="connsiteX330" fmla="*/ 1315315 w 2051041"/>
              <a:gd name="connsiteY330" fmla="*/ 1318536 h 2084191"/>
              <a:gd name="connsiteX331" fmla="*/ 1480744 w 2051041"/>
              <a:gd name="connsiteY331" fmla="*/ 1317448 h 2084191"/>
              <a:gd name="connsiteX332" fmla="*/ 1512306 w 2051041"/>
              <a:gd name="connsiteY332" fmla="*/ 1351731 h 2084191"/>
              <a:gd name="connsiteX333" fmla="*/ 1477479 w 2051041"/>
              <a:gd name="connsiteY333" fmla="*/ 1383293 h 2084191"/>
              <a:gd name="connsiteX334" fmla="*/ 1446461 w 2051041"/>
              <a:gd name="connsiteY334" fmla="*/ 1349554 h 2084191"/>
              <a:gd name="connsiteX335" fmla="*/ 1480744 w 2051041"/>
              <a:gd name="connsiteY335" fmla="*/ 1317448 h 2084191"/>
              <a:gd name="connsiteX336" fmla="*/ 1642908 w 2051041"/>
              <a:gd name="connsiteY336" fmla="*/ 1315815 h 2084191"/>
              <a:gd name="connsiteX337" fmla="*/ 1676647 w 2051041"/>
              <a:gd name="connsiteY337" fmla="*/ 1351731 h 2084191"/>
              <a:gd name="connsiteX338" fmla="*/ 1640732 w 2051041"/>
              <a:gd name="connsiteY338" fmla="*/ 1383837 h 2084191"/>
              <a:gd name="connsiteX339" fmla="*/ 1608081 w 2051041"/>
              <a:gd name="connsiteY339" fmla="*/ 1349554 h 2084191"/>
              <a:gd name="connsiteX340" fmla="*/ 1642908 w 2051041"/>
              <a:gd name="connsiteY340" fmla="*/ 1315815 h 2084191"/>
              <a:gd name="connsiteX341" fmla="*/ 1968870 w 2051041"/>
              <a:gd name="connsiteY341" fmla="*/ 1314183 h 2084191"/>
              <a:gd name="connsiteX342" fmla="*/ 2005329 w 2051041"/>
              <a:gd name="connsiteY342" fmla="*/ 1351187 h 2084191"/>
              <a:gd name="connsiteX343" fmla="*/ 1967781 w 2051041"/>
              <a:gd name="connsiteY343" fmla="*/ 1388191 h 2084191"/>
              <a:gd name="connsiteX344" fmla="*/ 1931866 w 2051041"/>
              <a:gd name="connsiteY344" fmla="*/ 1350098 h 2084191"/>
              <a:gd name="connsiteX345" fmla="*/ 1968870 w 2051041"/>
              <a:gd name="connsiteY345" fmla="*/ 1314183 h 2084191"/>
              <a:gd name="connsiteX346" fmla="*/ 1806161 w 2051041"/>
              <a:gd name="connsiteY346" fmla="*/ 1313639 h 2084191"/>
              <a:gd name="connsiteX347" fmla="*/ 1841533 w 2051041"/>
              <a:gd name="connsiteY347" fmla="*/ 1351187 h 2084191"/>
              <a:gd name="connsiteX348" fmla="*/ 1830105 w 2051041"/>
              <a:gd name="connsiteY348" fmla="*/ 1376763 h 2084191"/>
              <a:gd name="connsiteX349" fmla="*/ 1803984 w 2051041"/>
              <a:gd name="connsiteY349" fmla="*/ 1387102 h 2084191"/>
              <a:gd name="connsiteX350" fmla="*/ 1768613 w 2051041"/>
              <a:gd name="connsiteY350" fmla="*/ 1350098 h 2084191"/>
              <a:gd name="connsiteX351" fmla="*/ 1806161 w 2051041"/>
              <a:gd name="connsiteY351" fmla="*/ 1313639 h 2084191"/>
              <a:gd name="connsiteX352" fmla="*/ 419057 w 2051041"/>
              <a:gd name="connsiteY352" fmla="*/ 1262486 h 2084191"/>
              <a:gd name="connsiteX353" fmla="*/ 424499 w 2051041"/>
              <a:gd name="connsiteY353" fmla="*/ 1269016 h 2084191"/>
              <a:gd name="connsiteX354" fmla="*/ 417969 w 2051041"/>
              <a:gd name="connsiteY354" fmla="*/ 1278811 h 2084191"/>
              <a:gd name="connsiteX355" fmla="*/ 411983 w 2051041"/>
              <a:gd name="connsiteY355" fmla="*/ 1269016 h 2084191"/>
              <a:gd name="connsiteX356" fmla="*/ 419057 w 2051041"/>
              <a:gd name="connsiteY356" fmla="*/ 1262486 h 2084191"/>
              <a:gd name="connsiteX357" fmla="*/ 581221 w 2051041"/>
              <a:gd name="connsiteY357" fmla="*/ 1252147 h 2084191"/>
              <a:gd name="connsiteX358" fmla="*/ 597547 w 2051041"/>
              <a:gd name="connsiteY358" fmla="*/ 1269017 h 2084191"/>
              <a:gd name="connsiteX359" fmla="*/ 580133 w 2051041"/>
              <a:gd name="connsiteY359" fmla="*/ 1284254 h 2084191"/>
              <a:gd name="connsiteX360" fmla="*/ 564896 w 2051041"/>
              <a:gd name="connsiteY360" fmla="*/ 1268472 h 2084191"/>
              <a:gd name="connsiteX361" fmla="*/ 581221 w 2051041"/>
              <a:gd name="connsiteY361" fmla="*/ 1252147 h 2084191"/>
              <a:gd name="connsiteX362" fmla="*/ 745018 w 2051041"/>
              <a:gd name="connsiteY362" fmla="*/ 1246705 h 2084191"/>
              <a:gd name="connsiteX363" fmla="*/ 766241 w 2051041"/>
              <a:gd name="connsiteY363" fmla="*/ 1269560 h 2084191"/>
              <a:gd name="connsiteX364" fmla="*/ 744474 w 2051041"/>
              <a:gd name="connsiteY364" fmla="*/ 1290783 h 2084191"/>
              <a:gd name="connsiteX365" fmla="*/ 722707 w 2051041"/>
              <a:gd name="connsiteY365" fmla="*/ 1267928 h 2084191"/>
              <a:gd name="connsiteX366" fmla="*/ 745018 w 2051041"/>
              <a:gd name="connsiteY366" fmla="*/ 1246705 h 2084191"/>
              <a:gd name="connsiteX367" fmla="*/ 907727 w 2051041"/>
              <a:gd name="connsiteY367" fmla="*/ 1241807 h 2084191"/>
              <a:gd name="connsiteX368" fmla="*/ 933847 w 2051041"/>
              <a:gd name="connsiteY368" fmla="*/ 1269016 h 2084191"/>
              <a:gd name="connsiteX369" fmla="*/ 907183 w 2051041"/>
              <a:gd name="connsiteY369" fmla="*/ 1295136 h 2084191"/>
              <a:gd name="connsiteX370" fmla="*/ 880518 w 2051041"/>
              <a:gd name="connsiteY370" fmla="*/ 1267927 h 2084191"/>
              <a:gd name="connsiteX371" fmla="*/ 907727 w 2051041"/>
              <a:gd name="connsiteY371" fmla="*/ 1241807 h 2084191"/>
              <a:gd name="connsiteX372" fmla="*/ 1070979 w 2051041"/>
              <a:gd name="connsiteY372" fmla="*/ 1240719 h 2084191"/>
              <a:gd name="connsiteX373" fmla="*/ 1099821 w 2051041"/>
              <a:gd name="connsiteY373" fmla="*/ 1268472 h 2084191"/>
              <a:gd name="connsiteX374" fmla="*/ 1070435 w 2051041"/>
              <a:gd name="connsiteY374" fmla="*/ 1297858 h 2084191"/>
              <a:gd name="connsiteX375" fmla="*/ 1042138 w 2051041"/>
              <a:gd name="connsiteY375" fmla="*/ 1269560 h 2084191"/>
              <a:gd name="connsiteX376" fmla="*/ 1070979 w 2051041"/>
              <a:gd name="connsiteY376" fmla="*/ 1240719 h 2084191"/>
              <a:gd name="connsiteX377" fmla="*/ 1234233 w 2051041"/>
              <a:gd name="connsiteY377" fmla="*/ 1235821 h 2084191"/>
              <a:gd name="connsiteX378" fmla="*/ 1266883 w 2051041"/>
              <a:gd name="connsiteY378" fmla="*/ 1269016 h 2084191"/>
              <a:gd name="connsiteX379" fmla="*/ 1234233 w 2051041"/>
              <a:gd name="connsiteY379" fmla="*/ 1300578 h 2084191"/>
              <a:gd name="connsiteX380" fmla="*/ 1201582 w 2051041"/>
              <a:gd name="connsiteY380" fmla="*/ 1267383 h 2084191"/>
              <a:gd name="connsiteX381" fmla="*/ 1234233 w 2051041"/>
              <a:gd name="connsiteY381" fmla="*/ 1235821 h 2084191"/>
              <a:gd name="connsiteX382" fmla="*/ 1396397 w 2051041"/>
              <a:gd name="connsiteY382" fmla="*/ 1234733 h 2084191"/>
              <a:gd name="connsiteX383" fmla="*/ 1431224 w 2051041"/>
              <a:gd name="connsiteY383" fmla="*/ 1268472 h 2084191"/>
              <a:gd name="connsiteX384" fmla="*/ 1396941 w 2051041"/>
              <a:gd name="connsiteY384" fmla="*/ 1302755 h 2084191"/>
              <a:gd name="connsiteX385" fmla="*/ 1363746 w 2051041"/>
              <a:gd name="connsiteY385" fmla="*/ 1269016 h 2084191"/>
              <a:gd name="connsiteX386" fmla="*/ 1396397 w 2051041"/>
              <a:gd name="connsiteY386" fmla="*/ 1234733 h 2084191"/>
              <a:gd name="connsiteX387" fmla="*/ 1559649 w 2051041"/>
              <a:gd name="connsiteY387" fmla="*/ 1232557 h 2084191"/>
              <a:gd name="connsiteX388" fmla="*/ 1597742 w 2051041"/>
              <a:gd name="connsiteY388" fmla="*/ 1268472 h 2084191"/>
              <a:gd name="connsiteX389" fmla="*/ 1561826 w 2051041"/>
              <a:gd name="connsiteY389" fmla="*/ 1305476 h 2084191"/>
              <a:gd name="connsiteX390" fmla="*/ 1523734 w 2051041"/>
              <a:gd name="connsiteY390" fmla="*/ 1269561 h 2084191"/>
              <a:gd name="connsiteX391" fmla="*/ 1559649 w 2051041"/>
              <a:gd name="connsiteY391" fmla="*/ 1232557 h 2084191"/>
              <a:gd name="connsiteX392" fmla="*/ 1723990 w 2051041"/>
              <a:gd name="connsiteY392" fmla="*/ 1231468 h 2084191"/>
              <a:gd name="connsiteX393" fmla="*/ 1762083 w 2051041"/>
              <a:gd name="connsiteY393" fmla="*/ 1268472 h 2084191"/>
              <a:gd name="connsiteX394" fmla="*/ 1724535 w 2051041"/>
              <a:gd name="connsiteY394" fmla="*/ 1307109 h 2084191"/>
              <a:gd name="connsiteX395" fmla="*/ 1686442 w 2051041"/>
              <a:gd name="connsiteY395" fmla="*/ 1270105 h 2084191"/>
              <a:gd name="connsiteX396" fmla="*/ 1723990 w 2051041"/>
              <a:gd name="connsiteY396" fmla="*/ 1231468 h 2084191"/>
              <a:gd name="connsiteX397" fmla="*/ 1888332 w 2051041"/>
              <a:gd name="connsiteY397" fmla="*/ 1230924 h 2084191"/>
              <a:gd name="connsiteX398" fmla="*/ 1925336 w 2051041"/>
              <a:gd name="connsiteY398" fmla="*/ 1269561 h 2084191"/>
              <a:gd name="connsiteX399" fmla="*/ 1887243 w 2051041"/>
              <a:gd name="connsiteY399" fmla="*/ 1307653 h 2084191"/>
              <a:gd name="connsiteX400" fmla="*/ 1849151 w 2051041"/>
              <a:gd name="connsiteY400" fmla="*/ 1267928 h 2084191"/>
              <a:gd name="connsiteX401" fmla="*/ 1888332 w 2051041"/>
              <a:gd name="connsiteY401" fmla="*/ 1230924 h 2084191"/>
              <a:gd name="connsiteX402" fmla="*/ 2049952 w 2051041"/>
              <a:gd name="connsiteY402" fmla="*/ 1230380 h 2084191"/>
              <a:gd name="connsiteX403" fmla="*/ 2051041 w 2051041"/>
              <a:gd name="connsiteY403" fmla="*/ 1230805 h 2084191"/>
              <a:gd name="connsiteX404" fmla="*/ 2051041 w 2051041"/>
              <a:gd name="connsiteY404" fmla="*/ 1307109 h 2084191"/>
              <a:gd name="connsiteX405" fmla="*/ 2012404 w 2051041"/>
              <a:gd name="connsiteY405" fmla="*/ 1268472 h 2084191"/>
              <a:gd name="connsiteX406" fmla="*/ 2049952 w 2051041"/>
              <a:gd name="connsiteY406" fmla="*/ 1230380 h 2084191"/>
              <a:gd name="connsiteX407" fmla="*/ 337431 w 2051041"/>
              <a:gd name="connsiteY407" fmla="*/ 1181404 h 2084191"/>
              <a:gd name="connsiteX408" fmla="*/ 345050 w 2051041"/>
              <a:gd name="connsiteY408" fmla="*/ 1187934 h 2084191"/>
              <a:gd name="connsiteX409" fmla="*/ 336343 w 2051041"/>
              <a:gd name="connsiteY409" fmla="*/ 1192288 h 2084191"/>
              <a:gd name="connsiteX410" fmla="*/ 330901 w 2051041"/>
              <a:gd name="connsiteY410" fmla="*/ 1185758 h 2084191"/>
              <a:gd name="connsiteX411" fmla="*/ 337431 w 2051041"/>
              <a:gd name="connsiteY411" fmla="*/ 1181404 h 2084191"/>
              <a:gd name="connsiteX412" fmla="*/ 499051 w 2051041"/>
              <a:gd name="connsiteY412" fmla="*/ 1171065 h 2084191"/>
              <a:gd name="connsiteX413" fmla="*/ 516465 w 2051041"/>
              <a:gd name="connsiteY413" fmla="*/ 1187390 h 2084191"/>
              <a:gd name="connsiteX414" fmla="*/ 500140 w 2051041"/>
              <a:gd name="connsiteY414" fmla="*/ 1202627 h 2084191"/>
              <a:gd name="connsiteX415" fmla="*/ 483814 w 2051041"/>
              <a:gd name="connsiteY415" fmla="*/ 1187390 h 2084191"/>
              <a:gd name="connsiteX416" fmla="*/ 499051 w 2051041"/>
              <a:gd name="connsiteY416" fmla="*/ 1171065 h 2084191"/>
              <a:gd name="connsiteX417" fmla="*/ 662848 w 2051041"/>
              <a:gd name="connsiteY417" fmla="*/ 1165623 h 2084191"/>
              <a:gd name="connsiteX418" fmla="*/ 684615 w 2051041"/>
              <a:gd name="connsiteY418" fmla="*/ 1187390 h 2084191"/>
              <a:gd name="connsiteX419" fmla="*/ 662848 w 2051041"/>
              <a:gd name="connsiteY419" fmla="*/ 1209157 h 2084191"/>
              <a:gd name="connsiteX420" fmla="*/ 641081 w 2051041"/>
              <a:gd name="connsiteY420" fmla="*/ 1186846 h 2084191"/>
              <a:gd name="connsiteX421" fmla="*/ 662848 w 2051041"/>
              <a:gd name="connsiteY421" fmla="*/ 1165623 h 2084191"/>
              <a:gd name="connsiteX422" fmla="*/ 825556 w 2051041"/>
              <a:gd name="connsiteY422" fmla="*/ 1160725 h 2084191"/>
              <a:gd name="connsiteX423" fmla="*/ 852765 w 2051041"/>
              <a:gd name="connsiteY423" fmla="*/ 1186846 h 2084191"/>
              <a:gd name="connsiteX424" fmla="*/ 826645 w 2051041"/>
              <a:gd name="connsiteY424" fmla="*/ 1213511 h 2084191"/>
              <a:gd name="connsiteX425" fmla="*/ 798892 w 2051041"/>
              <a:gd name="connsiteY425" fmla="*/ 1188479 h 2084191"/>
              <a:gd name="connsiteX426" fmla="*/ 825556 w 2051041"/>
              <a:gd name="connsiteY426" fmla="*/ 1160725 h 2084191"/>
              <a:gd name="connsiteX427" fmla="*/ 989353 w 2051041"/>
              <a:gd name="connsiteY427" fmla="*/ 1158004 h 2084191"/>
              <a:gd name="connsiteX428" fmla="*/ 1018195 w 2051041"/>
              <a:gd name="connsiteY428" fmla="*/ 1187934 h 2084191"/>
              <a:gd name="connsiteX429" fmla="*/ 988809 w 2051041"/>
              <a:gd name="connsiteY429" fmla="*/ 1216775 h 2084191"/>
              <a:gd name="connsiteX430" fmla="*/ 959968 w 2051041"/>
              <a:gd name="connsiteY430" fmla="*/ 1187934 h 2084191"/>
              <a:gd name="connsiteX431" fmla="*/ 989353 w 2051041"/>
              <a:gd name="connsiteY431" fmla="*/ 1158004 h 2084191"/>
              <a:gd name="connsiteX432" fmla="*/ 1152062 w 2051041"/>
              <a:gd name="connsiteY432" fmla="*/ 1153651 h 2084191"/>
              <a:gd name="connsiteX433" fmla="*/ 1185801 w 2051041"/>
              <a:gd name="connsiteY433" fmla="*/ 1186301 h 2084191"/>
              <a:gd name="connsiteX434" fmla="*/ 1153150 w 2051041"/>
              <a:gd name="connsiteY434" fmla="*/ 1219496 h 2084191"/>
              <a:gd name="connsiteX435" fmla="*/ 1119956 w 2051041"/>
              <a:gd name="connsiteY435" fmla="*/ 1187390 h 2084191"/>
              <a:gd name="connsiteX436" fmla="*/ 1152062 w 2051041"/>
              <a:gd name="connsiteY436" fmla="*/ 1153651 h 2084191"/>
              <a:gd name="connsiteX437" fmla="*/ 1315315 w 2051041"/>
              <a:gd name="connsiteY437" fmla="*/ 1152018 h 2084191"/>
              <a:gd name="connsiteX438" fmla="*/ 1351230 w 2051041"/>
              <a:gd name="connsiteY438" fmla="*/ 1186845 h 2084191"/>
              <a:gd name="connsiteX439" fmla="*/ 1315859 w 2051041"/>
              <a:gd name="connsiteY439" fmla="*/ 1221673 h 2084191"/>
              <a:gd name="connsiteX440" fmla="*/ 1281576 w 2051041"/>
              <a:gd name="connsiteY440" fmla="*/ 1187390 h 2084191"/>
              <a:gd name="connsiteX441" fmla="*/ 1315315 w 2051041"/>
              <a:gd name="connsiteY441" fmla="*/ 1152018 h 2084191"/>
              <a:gd name="connsiteX442" fmla="*/ 1479656 w 2051041"/>
              <a:gd name="connsiteY442" fmla="*/ 1149298 h 2084191"/>
              <a:gd name="connsiteX443" fmla="*/ 1516660 w 2051041"/>
              <a:gd name="connsiteY443" fmla="*/ 1188479 h 2084191"/>
              <a:gd name="connsiteX444" fmla="*/ 1478023 w 2051041"/>
              <a:gd name="connsiteY444" fmla="*/ 1224394 h 2084191"/>
              <a:gd name="connsiteX445" fmla="*/ 1441563 w 2051041"/>
              <a:gd name="connsiteY445" fmla="*/ 1185758 h 2084191"/>
              <a:gd name="connsiteX446" fmla="*/ 1479656 w 2051041"/>
              <a:gd name="connsiteY446" fmla="*/ 1149298 h 2084191"/>
              <a:gd name="connsiteX447" fmla="*/ 1642365 w 2051041"/>
              <a:gd name="connsiteY447" fmla="*/ 1148209 h 2084191"/>
              <a:gd name="connsiteX448" fmla="*/ 1681001 w 2051041"/>
              <a:gd name="connsiteY448" fmla="*/ 1187390 h 2084191"/>
              <a:gd name="connsiteX449" fmla="*/ 1641821 w 2051041"/>
              <a:gd name="connsiteY449" fmla="*/ 1226026 h 2084191"/>
              <a:gd name="connsiteX450" fmla="*/ 1603728 w 2051041"/>
              <a:gd name="connsiteY450" fmla="*/ 1186846 h 2084191"/>
              <a:gd name="connsiteX451" fmla="*/ 1642365 w 2051041"/>
              <a:gd name="connsiteY451" fmla="*/ 1148209 h 2084191"/>
              <a:gd name="connsiteX452" fmla="*/ 1969414 w 2051041"/>
              <a:gd name="connsiteY452" fmla="*/ 1147665 h 2084191"/>
              <a:gd name="connsiteX453" fmla="*/ 2009139 w 2051041"/>
              <a:gd name="connsiteY453" fmla="*/ 1187934 h 2084191"/>
              <a:gd name="connsiteX454" fmla="*/ 1968870 w 2051041"/>
              <a:gd name="connsiteY454" fmla="*/ 1227114 h 2084191"/>
              <a:gd name="connsiteX455" fmla="*/ 1929145 w 2051041"/>
              <a:gd name="connsiteY455" fmla="*/ 1186301 h 2084191"/>
              <a:gd name="connsiteX456" fmla="*/ 1969414 w 2051041"/>
              <a:gd name="connsiteY456" fmla="*/ 1147665 h 2084191"/>
              <a:gd name="connsiteX457" fmla="*/ 1805617 w 2051041"/>
              <a:gd name="connsiteY457" fmla="*/ 1147665 h 2084191"/>
              <a:gd name="connsiteX458" fmla="*/ 1844798 w 2051041"/>
              <a:gd name="connsiteY458" fmla="*/ 1187934 h 2084191"/>
              <a:gd name="connsiteX459" fmla="*/ 1805073 w 2051041"/>
              <a:gd name="connsiteY459" fmla="*/ 1226571 h 2084191"/>
              <a:gd name="connsiteX460" fmla="*/ 1766981 w 2051041"/>
              <a:gd name="connsiteY460" fmla="*/ 1186845 h 2084191"/>
              <a:gd name="connsiteX461" fmla="*/ 1805617 w 2051041"/>
              <a:gd name="connsiteY461" fmla="*/ 1147665 h 2084191"/>
              <a:gd name="connsiteX462" fmla="*/ 417425 w 2051041"/>
              <a:gd name="connsiteY462" fmla="*/ 1090527 h 2084191"/>
              <a:gd name="connsiteX463" fmla="*/ 432662 w 2051041"/>
              <a:gd name="connsiteY463" fmla="*/ 1105764 h 2084191"/>
              <a:gd name="connsiteX464" fmla="*/ 417969 w 2051041"/>
              <a:gd name="connsiteY464" fmla="*/ 1120457 h 2084191"/>
              <a:gd name="connsiteX465" fmla="*/ 402732 w 2051041"/>
              <a:gd name="connsiteY465" fmla="*/ 1105219 h 2084191"/>
              <a:gd name="connsiteX466" fmla="*/ 417425 w 2051041"/>
              <a:gd name="connsiteY466" fmla="*/ 1090527 h 2084191"/>
              <a:gd name="connsiteX467" fmla="*/ 580677 w 2051041"/>
              <a:gd name="connsiteY467" fmla="*/ 1083996 h 2084191"/>
              <a:gd name="connsiteX468" fmla="*/ 602444 w 2051041"/>
              <a:gd name="connsiteY468" fmla="*/ 1105219 h 2084191"/>
              <a:gd name="connsiteX469" fmla="*/ 581221 w 2051041"/>
              <a:gd name="connsiteY469" fmla="*/ 1127530 h 2084191"/>
              <a:gd name="connsiteX470" fmla="*/ 558910 w 2051041"/>
              <a:gd name="connsiteY470" fmla="*/ 1105219 h 2084191"/>
              <a:gd name="connsiteX471" fmla="*/ 580677 w 2051041"/>
              <a:gd name="connsiteY471" fmla="*/ 1083996 h 2084191"/>
              <a:gd name="connsiteX472" fmla="*/ 743386 w 2051041"/>
              <a:gd name="connsiteY472" fmla="*/ 1079099 h 2084191"/>
              <a:gd name="connsiteX473" fmla="*/ 770595 w 2051041"/>
              <a:gd name="connsiteY473" fmla="*/ 1105219 h 2084191"/>
              <a:gd name="connsiteX474" fmla="*/ 745019 w 2051041"/>
              <a:gd name="connsiteY474" fmla="*/ 1132428 h 2084191"/>
              <a:gd name="connsiteX475" fmla="*/ 717810 w 2051041"/>
              <a:gd name="connsiteY475" fmla="*/ 1106308 h 2084191"/>
              <a:gd name="connsiteX476" fmla="*/ 743386 w 2051041"/>
              <a:gd name="connsiteY476" fmla="*/ 1079099 h 2084191"/>
              <a:gd name="connsiteX477" fmla="*/ 907727 w 2051041"/>
              <a:gd name="connsiteY477" fmla="*/ 1076378 h 2084191"/>
              <a:gd name="connsiteX478" fmla="*/ 937112 w 2051041"/>
              <a:gd name="connsiteY478" fmla="*/ 1105219 h 2084191"/>
              <a:gd name="connsiteX479" fmla="*/ 908271 w 2051041"/>
              <a:gd name="connsiteY479" fmla="*/ 1134061 h 2084191"/>
              <a:gd name="connsiteX480" fmla="*/ 878885 w 2051041"/>
              <a:gd name="connsiteY480" fmla="*/ 1105764 h 2084191"/>
              <a:gd name="connsiteX481" fmla="*/ 907727 w 2051041"/>
              <a:gd name="connsiteY481" fmla="*/ 1076378 h 2084191"/>
              <a:gd name="connsiteX482" fmla="*/ 1071524 w 2051041"/>
              <a:gd name="connsiteY482" fmla="*/ 1072569 h 2084191"/>
              <a:gd name="connsiteX483" fmla="*/ 1104174 w 2051041"/>
              <a:gd name="connsiteY483" fmla="*/ 1105220 h 2084191"/>
              <a:gd name="connsiteX484" fmla="*/ 1070435 w 2051041"/>
              <a:gd name="connsiteY484" fmla="*/ 1137870 h 2084191"/>
              <a:gd name="connsiteX485" fmla="*/ 1038329 w 2051041"/>
              <a:gd name="connsiteY485" fmla="*/ 1105764 h 2084191"/>
              <a:gd name="connsiteX486" fmla="*/ 1071524 w 2051041"/>
              <a:gd name="connsiteY486" fmla="*/ 1072569 h 2084191"/>
              <a:gd name="connsiteX487" fmla="*/ 1235865 w 2051041"/>
              <a:gd name="connsiteY487" fmla="*/ 1068760 h 2084191"/>
              <a:gd name="connsiteX488" fmla="*/ 1271237 w 2051041"/>
              <a:gd name="connsiteY488" fmla="*/ 1106852 h 2084191"/>
              <a:gd name="connsiteX489" fmla="*/ 1234777 w 2051041"/>
              <a:gd name="connsiteY489" fmla="*/ 1142223 h 2084191"/>
              <a:gd name="connsiteX490" fmla="*/ 1198861 w 2051041"/>
              <a:gd name="connsiteY490" fmla="*/ 1105219 h 2084191"/>
              <a:gd name="connsiteX491" fmla="*/ 1235865 w 2051041"/>
              <a:gd name="connsiteY491" fmla="*/ 1068760 h 2084191"/>
              <a:gd name="connsiteX492" fmla="*/ 1396397 w 2051041"/>
              <a:gd name="connsiteY492" fmla="*/ 1067127 h 2084191"/>
              <a:gd name="connsiteX493" fmla="*/ 1435578 w 2051041"/>
              <a:gd name="connsiteY493" fmla="*/ 1105219 h 2084191"/>
              <a:gd name="connsiteX494" fmla="*/ 1396941 w 2051041"/>
              <a:gd name="connsiteY494" fmla="*/ 1143856 h 2084191"/>
              <a:gd name="connsiteX495" fmla="*/ 1358849 w 2051041"/>
              <a:gd name="connsiteY495" fmla="*/ 1105763 h 2084191"/>
              <a:gd name="connsiteX496" fmla="*/ 1396397 w 2051041"/>
              <a:gd name="connsiteY496" fmla="*/ 1067127 h 2084191"/>
              <a:gd name="connsiteX497" fmla="*/ 1560738 w 2051041"/>
              <a:gd name="connsiteY497" fmla="*/ 1066582 h 2084191"/>
              <a:gd name="connsiteX498" fmla="*/ 1599919 w 2051041"/>
              <a:gd name="connsiteY498" fmla="*/ 1105763 h 2084191"/>
              <a:gd name="connsiteX499" fmla="*/ 1560738 w 2051041"/>
              <a:gd name="connsiteY499" fmla="*/ 1144400 h 2084191"/>
              <a:gd name="connsiteX500" fmla="*/ 1521013 w 2051041"/>
              <a:gd name="connsiteY500" fmla="*/ 1105763 h 2084191"/>
              <a:gd name="connsiteX501" fmla="*/ 1560738 w 2051041"/>
              <a:gd name="connsiteY501" fmla="*/ 1066582 h 2084191"/>
              <a:gd name="connsiteX502" fmla="*/ 1723447 w 2051041"/>
              <a:gd name="connsiteY502" fmla="*/ 1064406 h 2084191"/>
              <a:gd name="connsiteX503" fmla="*/ 1764260 w 2051041"/>
              <a:gd name="connsiteY503" fmla="*/ 1104675 h 2084191"/>
              <a:gd name="connsiteX504" fmla="*/ 1724535 w 2051041"/>
              <a:gd name="connsiteY504" fmla="*/ 1146032 h 2084191"/>
              <a:gd name="connsiteX505" fmla="*/ 1683178 w 2051041"/>
              <a:gd name="connsiteY505" fmla="*/ 1105764 h 2084191"/>
              <a:gd name="connsiteX506" fmla="*/ 1723447 w 2051041"/>
              <a:gd name="connsiteY506" fmla="*/ 1064406 h 2084191"/>
              <a:gd name="connsiteX507" fmla="*/ 2051041 w 2051041"/>
              <a:gd name="connsiteY507" fmla="*/ 1063318 h 2084191"/>
              <a:gd name="connsiteX508" fmla="*/ 2051041 w 2051041"/>
              <a:gd name="connsiteY508" fmla="*/ 1147740 h 2084191"/>
              <a:gd name="connsiteX509" fmla="*/ 2049952 w 2051041"/>
              <a:gd name="connsiteY509" fmla="*/ 1148210 h 2084191"/>
              <a:gd name="connsiteX510" fmla="*/ 2008051 w 2051041"/>
              <a:gd name="connsiteY510" fmla="*/ 1105764 h 2084191"/>
              <a:gd name="connsiteX511" fmla="*/ 2051041 w 2051041"/>
              <a:gd name="connsiteY511" fmla="*/ 1063318 h 2084191"/>
              <a:gd name="connsiteX512" fmla="*/ 1887787 w 2051041"/>
              <a:gd name="connsiteY512" fmla="*/ 1062773 h 2084191"/>
              <a:gd name="connsiteX513" fmla="*/ 1929145 w 2051041"/>
              <a:gd name="connsiteY513" fmla="*/ 1105763 h 2084191"/>
              <a:gd name="connsiteX514" fmla="*/ 1886699 w 2051041"/>
              <a:gd name="connsiteY514" fmla="*/ 1147665 h 2084191"/>
              <a:gd name="connsiteX515" fmla="*/ 1844798 w 2051041"/>
              <a:gd name="connsiteY515" fmla="*/ 1105219 h 2084191"/>
              <a:gd name="connsiteX516" fmla="*/ 1887787 w 2051041"/>
              <a:gd name="connsiteY516" fmla="*/ 1062773 h 2084191"/>
              <a:gd name="connsiteX517" fmla="*/ 335798 w 2051041"/>
              <a:gd name="connsiteY517" fmla="*/ 1011621 h 2084191"/>
              <a:gd name="connsiteX518" fmla="*/ 348314 w 2051041"/>
              <a:gd name="connsiteY518" fmla="*/ 1023049 h 2084191"/>
              <a:gd name="connsiteX519" fmla="*/ 336886 w 2051041"/>
              <a:gd name="connsiteY519" fmla="*/ 1036109 h 2084191"/>
              <a:gd name="connsiteX520" fmla="*/ 324370 w 2051041"/>
              <a:gd name="connsiteY520" fmla="*/ 1024681 h 2084191"/>
              <a:gd name="connsiteX521" fmla="*/ 335798 w 2051041"/>
              <a:gd name="connsiteY521" fmla="*/ 1011621 h 2084191"/>
              <a:gd name="connsiteX522" fmla="*/ 499051 w 2051041"/>
              <a:gd name="connsiteY522" fmla="*/ 1002914 h 2084191"/>
              <a:gd name="connsiteX523" fmla="*/ 520818 w 2051041"/>
              <a:gd name="connsiteY523" fmla="*/ 1024137 h 2084191"/>
              <a:gd name="connsiteX524" fmla="*/ 499595 w 2051041"/>
              <a:gd name="connsiteY524" fmla="*/ 1045360 h 2084191"/>
              <a:gd name="connsiteX525" fmla="*/ 478372 w 2051041"/>
              <a:gd name="connsiteY525" fmla="*/ 1024137 h 2084191"/>
              <a:gd name="connsiteX526" fmla="*/ 499051 w 2051041"/>
              <a:gd name="connsiteY526" fmla="*/ 1002914 h 2084191"/>
              <a:gd name="connsiteX527" fmla="*/ 663392 w 2051041"/>
              <a:gd name="connsiteY527" fmla="*/ 997473 h 2084191"/>
              <a:gd name="connsiteX528" fmla="*/ 688424 w 2051041"/>
              <a:gd name="connsiteY528" fmla="*/ 1024138 h 2084191"/>
              <a:gd name="connsiteX529" fmla="*/ 661759 w 2051041"/>
              <a:gd name="connsiteY529" fmla="*/ 1050258 h 2084191"/>
              <a:gd name="connsiteX530" fmla="*/ 636727 w 2051041"/>
              <a:gd name="connsiteY530" fmla="*/ 1023593 h 2084191"/>
              <a:gd name="connsiteX531" fmla="*/ 663392 w 2051041"/>
              <a:gd name="connsiteY531" fmla="*/ 997473 h 2084191"/>
              <a:gd name="connsiteX532" fmla="*/ 826645 w 2051041"/>
              <a:gd name="connsiteY532" fmla="*/ 995840 h 2084191"/>
              <a:gd name="connsiteX533" fmla="*/ 854942 w 2051041"/>
              <a:gd name="connsiteY533" fmla="*/ 1024137 h 2084191"/>
              <a:gd name="connsiteX534" fmla="*/ 825557 w 2051041"/>
              <a:gd name="connsiteY534" fmla="*/ 1052978 h 2084191"/>
              <a:gd name="connsiteX535" fmla="*/ 797260 w 2051041"/>
              <a:gd name="connsiteY535" fmla="*/ 1023593 h 2084191"/>
              <a:gd name="connsiteX536" fmla="*/ 826645 w 2051041"/>
              <a:gd name="connsiteY536" fmla="*/ 995840 h 2084191"/>
              <a:gd name="connsiteX537" fmla="*/ 990441 w 2051041"/>
              <a:gd name="connsiteY537" fmla="*/ 990942 h 2084191"/>
              <a:gd name="connsiteX538" fmla="*/ 1022548 w 2051041"/>
              <a:gd name="connsiteY538" fmla="*/ 1025225 h 2084191"/>
              <a:gd name="connsiteX539" fmla="*/ 988809 w 2051041"/>
              <a:gd name="connsiteY539" fmla="*/ 1056787 h 2084191"/>
              <a:gd name="connsiteX540" fmla="*/ 956702 w 2051041"/>
              <a:gd name="connsiteY540" fmla="*/ 1023593 h 2084191"/>
              <a:gd name="connsiteX541" fmla="*/ 990441 w 2051041"/>
              <a:gd name="connsiteY541" fmla="*/ 990942 h 2084191"/>
              <a:gd name="connsiteX542" fmla="*/ 1150974 w 2051041"/>
              <a:gd name="connsiteY542" fmla="*/ 987678 h 2084191"/>
              <a:gd name="connsiteX543" fmla="*/ 1189610 w 2051041"/>
              <a:gd name="connsiteY543" fmla="*/ 1023593 h 2084191"/>
              <a:gd name="connsiteX544" fmla="*/ 1152062 w 2051041"/>
              <a:gd name="connsiteY544" fmla="*/ 1061685 h 2084191"/>
              <a:gd name="connsiteX545" fmla="*/ 1115058 w 2051041"/>
              <a:gd name="connsiteY545" fmla="*/ 1024682 h 2084191"/>
              <a:gd name="connsiteX546" fmla="*/ 1150974 w 2051041"/>
              <a:gd name="connsiteY546" fmla="*/ 987678 h 2084191"/>
              <a:gd name="connsiteX547" fmla="*/ 1315314 w 2051041"/>
              <a:gd name="connsiteY547" fmla="*/ 985501 h 2084191"/>
              <a:gd name="connsiteX548" fmla="*/ 1354495 w 2051041"/>
              <a:gd name="connsiteY548" fmla="*/ 1023593 h 2084191"/>
              <a:gd name="connsiteX549" fmla="*/ 1315858 w 2051041"/>
              <a:gd name="connsiteY549" fmla="*/ 1062230 h 2084191"/>
              <a:gd name="connsiteX550" fmla="*/ 1277222 w 2051041"/>
              <a:gd name="connsiteY550" fmla="*/ 1024137 h 2084191"/>
              <a:gd name="connsiteX551" fmla="*/ 1315314 w 2051041"/>
              <a:gd name="connsiteY551" fmla="*/ 985501 h 2084191"/>
              <a:gd name="connsiteX552" fmla="*/ 1479656 w 2051041"/>
              <a:gd name="connsiteY552" fmla="*/ 984412 h 2084191"/>
              <a:gd name="connsiteX553" fmla="*/ 1519380 w 2051041"/>
              <a:gd name="connsiteY553" fmla="*/ 1025225 h 2084191"/>
              <a:gd name="connsiteX554" fmla="*/ 1478567 w 2051041"/>
              <a:gd name="connsiteY554" fmla="*/ 1063318 h 2084191"/>
              <a:gd name="connsiteX555" fmla="*/ 1439387 w 2051041"/>
              <a:gd name="connsiteY555" fmla="*/ 1023593 h 2084191"/>
              <a:gd name="connsiteX556" fmla="*/ 1479656 w 2051041"/>
              <a:gd name="connsiteY556" fmla="*/ 984412 h 2084191"/>
              <a:gd name="connsiteX557" fmla="*/ 1641820 w 2051041"/>
              <a:gd name="connsiteY557" fmla="*/ 981691 h 2084191"/>
              <a:gd name="connsiteX558" fmla="*/ 1684810 w 2051041"/>
              <a:gd name="connsiteY558" fmla="*/ 1023592 h 2084191"/>
              <a:gd name="connsiteX559" fmla="*/ 1642909 w 2051041"/>
              <a:gd name="connsiteY559" fmla="*/ 1066038 h 2084191"/>
              <a:gd name="connsiteX560" fmla="*/ 1599919 w 2051041"/>
              <a:gd name="connsiteY560" fmla="*/ 1023592 h 2084191"/>
              <a:gd name="connsiteX561" fmla="*/ 1641820 w 2051041"/>
              <a:gd name="connsiteY561" fmla="*/ 981691 h 2084191"/>
              <a:gd name="connsiteX562" fmla="*/ 1806161 w 2051041"/>
              <a:gd name="connsiteY562" fmla="*/ 980603 h 2084191"/>
              <a:gd name="connsiteX563" fmla="*/ 1849151 w 2051041"/>
              <a:gd name="connsiteY563" fmla="*/ 1023592 h 2084191"/>
              <a:gd name="connsiteX564" fmla="*/ 1805617 w 2051041"/>
              <a:gd name="connsiteY564" fmla="*/ 1067127 h 2084191"/>
              <a:gd name="connsiteX565" fmla="*/ 1762083 w 2051041"/>
              <a:gd name="connsiteY565" fmla="*/ 1023592 h 2084191"/>
              <a:gd name="connsiteX566" fmla="*/ 1806161 w 2051041"/>
              <a:gd name="connsiteY566" fmla="*/ 980603 h 2084191"/>
              <a:gd name="connsiteX567" fmla="*/ 1969414 w 2051041"/>
              <a:gd name="connsiteY567" fmla="*/ 980059 h 2084191"/>
              <a:gd name="connsiteX568" fmla="*/ 2012404 w 2051041"/>
              <a:gd name="connsiteY568" fmla="*/ 1024137 h 2084191"/>
              <a:gd name="connsiteX569" fmla="*/ 1968870 w 2051041"/>
              <a:gd name="connsiteY569" fmla="*/ 1067127 h 2084191"/>
              <a:gd name="connsiteX570" fmla="*/ 1924792 w 2051041"/>
              <a:gd name="connsiteY570" fmla="*/ 1024137 h 2084191"/>
              <a:gd name="connsiteX571" fmla="*/ 1969414 w 2051041"/>
              <a:gd name="connsiteY571" fmla="*/ 980059 h 2084191"/>
              <a:gd name="connsiteX572" fmla="*/ 254171 w 2051041"/>
              <a:gd name="connsiteY572" fmla="*/ 931083 h 2084191"/>
              <a:gd name="connsiteX573" fmla="*/ 265599 w 2051041"/>
              <a:gd name="connsiteY573" fmla="*/ 941967 h 2084191"/>
              <a:gd name="connsiteX574" fmla="*/ 254171 w 2051041"/>
              <a:gd name="connsiteY574" fmla="*/ 952850 h 2084191"/>
              <a:gd name="connsiteX575" fmla="*/ 243832 w 2051041"/>
              <a:gd name="connsiteY575" fmla="*/ 941967 h 2084191"/>
              <a:gd name="connsiteX576" fmla="*/ 254171 w 2051041"/>
              <a:gd name="connsiteY576" fmla="*/ 931083 h 2084191"/>
              <a:gd name="connsiteX577" fmla="*/ 417968 w 2051041"/>
              <a:gd name="connsiteY577" fmla="*/ 922377 h 2084191"/>
              <a:gd name="connsiteX578" fmla="*/ 437559 w 2051041"/>
              <a:gd name="connsiteY578" fmla="*/ 942511 h 2084191"/>
              <a:gd name="connsiteX579" fmla="*/ 417968 w 2051041"/>
              <a:gd name="connsiteY579" fmla="*/ 961557 h 2084191"/>
              <a:gd name="connsiteX580" fmla="*/ 397834 w 2051041"/>
              <a:gd name="connsiteY580" fmla="*/ 941423 h 2084191"/>
              <a:gd name="connsiteX581" fmla="*/ 417968 w 2051041"/>
              <a:gd name="connsiteY581" fmla="*/ 922377 h 2084191"/>
              <a:gd name="connsiteX582" fmla="*/ 581222 w 2051041"/>
              <a:gd name="connsiteY582" fmla="*/ 916934 h 2084191"/>
              <a:gd name="connsiteX583" fmla="*/ 606798 w 2051041"/>
              <a:gd name="connsiteY583" fmla="*/ 943054 h 2084191"/>
              <a:gd name="connsiteX584" fmla="*/ 581222 w 2051041"/>
              <a:gd name="connsiteY584" fmla="*/ 967542 h 2084191"/>
              <a:gd name="connsiteX585" fmla="*/ 556190 w 2051041"/>
              <a:gd name="connsiteY585" fmla="*/ 943054 h 2084191"/>
              <a:gd name="connsiteX586" fmla="*/ 581222 w 2051041"/>
              <a:gd name="connsiteY586" fmla="*/ 916934 h 2084191"/>
              <a:gd name="connsiteX587" fmla="*/ 744474 w 2051041"/>
              <a:gd name="connsiteY587" fmla="*/ 913669 h 2084191"/>
              <a:gd name="connsiteX588" fmla="*/ 773315 w 2051041"/>
              <a:gd name="connsiteY588" fmla="*/ 942510 h 2084191"/>
              <a:gd name="connsiteX589" fmla="*/ 743930 w 2051041"/>
              <a:gd name="connsiteY589" fmla="*/ 970807 h 2084191"/>
              <a:gd name="connsiteX590" fmla="*/ 716177 w 2051041"/>
              <a:gd name="connsiteY590" fmla="*/ 941966 h 2084191"/>
              <a:gd name="connsiteX591" fmla="*/ 744474 w 2051041"/>
              <a:gd name="connsiteY591" fmla="*/ 913669 h 2084191"/>
              <a:gd name="connsiteX592" fmla="*/ 908271 w 2051041"/>
              <a:gd name="connsiteY592" fmla="*/ 908772 h 2084191"/>
              <a:gd name="connsiteX593" fmla="*/ 940377 w 2051041"/>
              <a:gd name="connsiteY593" fmla="*/ 944144 h 2084191"/>
              <a:gd name="connsiteX594" fmla="*/ 906094 w 2051041"/>
              <a:gd name="connsiteY594" fmla="*/ 975162 h 2084191"/>
              <a:gd name="connsiteX595" fmla="*/ 874532 w 2051041"/>
              <a:gd name="connsiteY595" fmla="*/ 940879 h 2084191"/>
              <a:gd name="connsiteX596" fmla="*/ 908271 w 2051041"/>
              <a:gd name="connsiteY596" fmla="*/ 908772 h 2084191"/>
              <a:gd name="connsiteX597" fmla="*/ 1072068 w 2051041"/>
              <a:gd name="connsiteY597" fmla="*/ 906051 h 2084191"/>
              <a:gd name="connsiteX598" fmla="*/ 1107984 w 2051041"/>
              <a:gd name="connsiteY598" fmla="*/ 942511 h 2084191"/>
              <a:gd name="connsiteX599" fmla="*/ 1070980 w 2051041"/>
              <a:gd name="connsiteY599" fmla="*/ 979515 h 2084191"/>
              <a:gd name="connsiteX600" fmla="*/ 1034520 w 2051041"/>
              <a:gd name="connsiteY600" fmla="*/ 942511 h 2084191"/>
              <a:gd name="connsiteX601" fmla="*/ 1072068 w 2051041"/>
              <a:gd name="connsiteY601" fmla="*/ 906051 h 2084191"/>
              <a:gd name="connsiteX602" fmla="*/ 1235321 w 2051041"/>
              <a:gd name="connsiteY602" fmla="*/ 903874 h 2084191"/>
              <a:gd name="connsiteX603" fmla="*/ 1272325 w 2051041"/>
              <a:gd name="connsiteY603" fmla="*/ 943054 h 2084191"/>
              <a:gd name="connsiteX604" fmla="*/ 1233688 w 2051041"/>
              <a:gd name="connsiteY604" fmla="*/ 981147 h 2084191"/>
              <a:gd name="connsiteX605" fmla="*/ 1195596 w 2051041"/>
              <a:gd name="connsiteY605" fmla="*/ 940878 h 2084191"/>
              <a:gd name="connsiteX606" fmla="*/ 1235321 w 2051041"/>
              <a:gd name="connsiteY606" fmla="*/ 903874 h 2084191"/>
              <a:gd name="connsiteX607" fmla="*/ 1397486 w 2051041"/>
              <a:gd name="connsiteY607" fmla="*/ 901153 h 2084191"/>
              <a:gd name="connsiteX608" fmla="*/ 1438299 w 2051041"/>
              <a:gd name="connsiteY608" fmla="*/ 942511 h 2084191"/>
              <a:gd name="connsiteX609" fmla="*/ 1396941 w 2051041"/>
              <a:gd name="connsiteY609" fmla="*/ 983324 h 2084191"/>
              <a:gd name="connsiteX610" fmla="*/ 1356128 w 2051041"/>
              <a:gd name="connsiteY610" fmla="*/ 941967 h 2084191"/>
              <a:gd name="connsiteX611" fmla="*/ 1397486 w 2051041"/>
              <a:gd name="connsiteY611" fmla="*/ 901153 h 2084191"/>
              <a:gd name="connsiteX612" fmla="*/ 1560738 w 2051041"/>
              <a:gd name="connsiteY612" fmla="*/ 898977 h 2084191"/>
              <a:gd name="connsiteX613" fmla="*/ 1603728 w 2051041"/>
              <a:gd name="connsiteY613" fmla="*/ 942511 h 2084191"/>
              <a:gd name="connsiteX614" fmla="*/ 1560738 w 2051041"/>
              <a:gd name="connsiteY614" fmla="*/ 985501 h 2084191"/>
              <a:gd name="connsiteX615" fmla="*/ 1517204 w 2051041"/>
              <a:gd name="connsiteY615" fmla="*/ 941423 h 2084191"/>
              <a:gd name="connsiteX616" fmla="*/ 1560738 w 2051041"/>
              <a:gd name="connsiteY616" fmla="*/ 898977 h 2084191"/>
              <a:gd name="connsiteX617" fmla="*/ 1723990 w 2051041"/>
              <a:gd name="connsiteY617" fmla="*/ 897888 h 2084191"/>
              <a:gd name="connsiteX618" fmla="*/ 1768069 w 2051041"/>
              <a:gd name="connsiteY618" fmla="*/ 942510 h 2084191"/>
              <a:gd name="connsiteX619" fmla="*/ 1723990 w 2051041"/>
              <a:gd name="connsiteY619" fmla="*/ 986589 h 2084191"/>
              <a:gd name="connsiteX620" fmla="*/ 1679912 w 2051041"/>
              <a:gd name="connsiteY620" fmla="*/ 941422 h 2084191"/>
              <a:gd name="connsiteX621" fmla="*/ 1723990 w 2051041"/>
              <a:gd name="connsiteY621" fmla="*/ 897888 h 2084191"/>
              <a:gd name="connsiteX622" fmla="*/ 2050497 w 2051041"/>
              <a:gd name="connsiteY622" fmla="*/ 897344 h 2084191"/>
              <a:gd name="connsiteX623" fmla="*/ 2051041 w 2051041"/>
              <a:gd name="connsiteY623" fmla="*/ 897453 h 2084191"/>
              <a:gd name="connsiteX624" fmla="*/ 2051041 w 2051041"/>
              <a:gd name="connsiteY624" fmla="*/ 986917 h 2084191"/>
              <a:gd name="connsiteX625" fmla="*/ 2049952 w 2051041"/>
              <a:gd name="connsiteY625" fmla="*/ 987133 h 2084191"/>
              <a:gd name="connsiteX626" fmla="*/ 2005330 w 2051041"/>
              <a:gd name="connsiteY626" fmla="*/ 941422 h 2084191"/>
              <a:gd name="connsiteX627" fmla="*/ 2050497 w 2051041"/>
              <a:gd name="connsiteY627" fmla="*/ 897344 h 2084191"/>
              <a:gd name="connsiteX628" fmla="*/ 1887243 w 2051041"/>
              <a:gd name="connsiteY628" fmla="*/ 897344 h 2084191"/>
              <a:gd name="connsiteX629" fmla="*/ 1931866 w 2051041"/>
              <a:gd name="connsiteY629" fmla="*/ 942511 h 2084191"/>
              <a:gd name="connsiteX630" fmla="*/ 1887243 w 2051041"/>
              <a:gd name="connsiteY630" fmla="*/ 986589 h 2084191"/>
              <a:gd name="connsiteX631" fmla="*/ 1843165 w 2051041"/>
              <a:gd name="connsiteY631" fmla="*/ 941422 h 2084191"/>
              <a:gd name="connsiteX632" fmla="*/ 1887243 w 2051041"/>
              <a:gd name="connsiteY632" fmla="*/ 897344 h 2084191"/>
              <a:gd name="connsiteX633" fmla="*/ 172545 w 2051041"/>
              <a:gd name="connsiteY633" fmla="*/ 854354 h 2084191"/>
              <a:gd name="connsiteX634" fmla="*/ 179619 w 2051041"/>
              <a:gd name="connsiteY634" fmla="*/ 860884 h 2084191"/>
              <a:gd name="connsiteX635" fmla="*/ 173634 w 2051041"/>
              <a:gd name="connsiteY635" fmla="*/ 866870 h 2084191"/>
              <a:gd name="connsiteX636" fmla="*/ 166015 w 2051041"/>
              <a:gd name="connsiteY636" fmla="*/ 861973 h 2084191"/>
              <a:gd name="connsiteX637" fmla="*/ 172545 w 2051041"/>
              <a:gd name="connsiteY637" fmla="*/ 854354 h 2084191"/>
              <a:gd name="connsiteX638" fmla="*/ 336342 w 2051041"/>
              <a:gd name="connsiteY638" fmla="*/ 843471 h 2084191"/>
              <a:gd name="connsiteX639" fmla="*/ 353211 w 2051041"/>
              <a:gd name="connsiteY639" fmla="*/ 860340 h 2084191"/>
              <a:gd name="connsiteX640" fmla="*/ 336886 w 2051041"/>
              <a:gd name="connsiteY640" fmla="*/ 877210 h 2084191"/>
              <a:gd name="connsiteX641" fmla="*/ 320017 w 2051041"/>
              <a:gd name="connsiteY641" fmla="*/ 860884 h 2084191"/>
              <a:gd name="connsiteX642" fmla="*/ 336342 w 2051041"/>
              <a:gd name="connsiteY642" fmla="*/ 843471 h 2084191"/>
              <a:gd name="connsiteX643" fmla="*/ 500139 w 2051041"/>
              <a:gd name="connsiteY643" fmla="*/ 837485 h 2084191"/>
              <a:gd name="connsiteX644" fmla="*/ 522994 w 2051041"/>
              <a:gd name="connsiteY644" fmla="*/ 861428 h 2084191"/>
              <a:gd name="connsiteX645" fmla="*/ 499595 w 2051041"/>
              <a:gd name="connsiteY645" fmla="*/ 884284 h 2084191"/>
              <a:gd name="connsiteX646" fmla="*/ 476739 w 2051041"/>
              <a:gd name="connsiteY646" fmla="*/ 860340 h 2084191"/>
              <a:gd name="connsiteX647" fmla="*/ 500139 w 2051041"/>
              <a:gd name="connsiteY647" fmla="*/ 837485 h 2084191"/>
              <a:gd name="connsiteX648" fmla="*/ 662848 w 2051041"/>
              <a:gd name="connsiteY648" fmla="*/ 832587 h 2084191"/>
              <a:gd name="connsiteX649" fmla="*/ 690057 w 2051041"/>
              <a:gd name="connsiteY649" fmla="*/ 860340 h 2084191"/>
              <a:gd name="connsiteX650" fmla="*/ 662848 w 2051041"/>
              <a:gd name="connsiteY650" fmla="*/ 888637 h 2084191"/>
              <a:gd name="connsiteX651" fmla="*/ 634551 w 2051041"/>
              <a:gd name="connsiteY651" fmla="*/ 861428 h 2084191"/>
              <a:gd name="connsiteX652" fmla="*/ 662848 w 2051041"/>
              <a:gd name="connsiteY652" fmla="*/ 832587 h 2084191"/>
              <a:gd name="connsiteX653" fmla="*/ 826101 w 2051041"/>
              <a:gd name="connsiteY653" fmla="*/ 827146 h 2084191"/>
              <a:gd name="connsiteX654" fmla="*/ 859295 w 2051041"/>
              <a:gd name="connsiteY654" fmla="*/ 860885 h 2084191"/>
              <a:gd name="connsiteX655" fmla="*/ 825556 w 2051041"/>
              <a:gd name="connsiteY655" fmla="*/ 892991 h 2084191"/>
              <a:gd name="connsiteX656" fmla="*/ 793450 w 2051041"/>
              <a:gd name="connsiteY656" fmla="*/ 860885 h 2084191"/>
              <a:gd name="connsiteX657" fmla="*/ 826101 w 2051041"/>
              <a:gd name="connsiteY657" fmla="*/ 827146 h 2084191"/>
              <a:gd name="connsiteX658" fmla="*/ 988809 w 2051041"/>
              <a:gd name="connsiteY658" fmla="*/ 824424 h 2084191"/>
              <a:gd name="connsiteX659" fmla="*/ 1025813 w 2051041"/>
              <a:gd name="connsiteY659" fmla="*/ 860339 h 2084191"/>
              <a:gd name="connsiteX660" fmla="*/ 989897 w 2051041"/>
              <a:gd name="connsiteY660" fmla="*/ 897344 h 2084191"/>
              <a:gd name="connsiteX661" fmla="*/ 953437 w 2051041"/>
              <a:gd name="connsiteY661" fmla="*/ 861972 h 2084191"/>
              <a:gd name="connsiteX662" fmla="*/ 988809 w 2051041"/>
              <a:gd name="connsiteY662" fmla="*/ 824424 h 2084191"/>
              <a:gd name="connsiteX663" fmla="*/ 1153695 w 2051041"/>
              <a:gd name="connsiteY663" fmla="*/ 821704 h 2084191"/>
              <a:gd name="connsiteX664" fmla="*/ 1191243 w 2051041"/>
              <a:gd name="connsiteY664" fmla="*/ 861429 h 2084191"/>
              <a:gd name="connsiteX665" fmla="*/ 1152606 w 2051041"/>
              <a:gd name="connsiteY665" fmla="*/ 899521 h 2084191"/>
              <a:gd name="connsiteX666" fmla="*/ 1114514 w 2051041"/>
              <a:gd name="connsiteY666" fmla="*/ 859252 h 2084191"/>
              <a:gd name="connsiteX667" fmla="*/ 1153695 w 2051041"/>
              <a:gd name="connsiteY667" fmla="*/ 821704 h 2084191"/>
              <a:gd name="connsiteX668" fmla="*/ 1316403 w 2051041"/>
              <a:gd name="connsiteY668" fmla="*/ 818982 h 2084191"/>
              <a:gd name="connsiteX669" fmla="*/ 1357216 w 2051041"/>
              <a:gd name="connsiteY669" fmla="*/ 860884 h 2084191"/>
              <a:gd name="connsiteX670" fmla="*/ 1315315 w 2051041"/>
              <a:gd name="connsiteY670" fmla="*/ 901697 h 2084191"/>
              <a:gd name="connsiteX671" fmla="*/ 1274501 w 2051041"/>
              <a:gd name="connsiteY671" fmla="*/ 860340 h 2084191"/>
              <a:gd name="connsiteX672" fmla="*/ 1316403 w 2051041"/>
              <a:gd name="connsiteY672" fmla="*/ 818982 h 2084191"/>
              <a:gd name="connsiteX673" fmla="*/ 1479112 w 2051041"/>
              <a:gd name="connsiteY673" fmla="*/ 816806 h 2084191"/>
              <a:gd name="connsiteX674" fmla="*/ 1522646 w 2051041"/>
              <a:gd name="connsiteY674" fmla="*/ 860340 h 2084191"/>
              <a:gd name="connsiteX675" fmla="*/ 1479656 w 2051041"/>
              <a:gd name="connsiteY675" fmla="*/ 904419 h 2084191"/>
              <a:gd name="connsiteX676" fmla="*/ 1435578 w 2051041"/>
              <a:gd name="connsiteY676" fmla="*/ 860884 h 2084191"/>
              <a:gd name="connsiteX677" fmla="*/ 1479112 w 2051041"/>
              <a:gd name="connsiteY677" fmla="*/ 816806 h 2084191"/>
              <a:gd name="connsiteX678" fmla="*/ 1642909 w 2051041"/>
              <a:gd name="connsiteY678" fmla="*/ 815718 h 2084191"/>
              <a:gd name="connsiteX679" fmla="*/ 1686987 w 2051041"/>
              <a:gd name="connsiteY679" fmla="*/ 860885 h 2084191"/>
              <a:gd name="connsiteX680" fmla="*/ 1641276 w 2051041"/>
              <a:gd name="connsiteY680" fmla="*/ 905507 h 2084191"/>
              <a:gd name="connsiteX681" fmla="*/ 1597742 w 2051041"/>
              <a:gd name="connsiteY681" fmla="*/ 860340 h 2084191"/>
              <a:gd name="connsiteX682" fmla="*/ 1642909 w 2051041"/>
              <a:gd name="connsiteY682" fmla="*/ 815718 h 2084191"/>
              <a:gd name="connsiteX683" fmla="*/ 1806161 w 2051041"/>
              <a:gd name="connsiteY683" fmla="*/ 815173 h 2084191"/>
              <a:gd name="connsiteX684" fmla="*/ 1852416 w 2051041"/>
              <a:gd name="connsiteY684" fmla="*/ 860884 h 2084191"/>
              <a:gd name="connsiteX685" fmla="*/ 1805617 w 2051041"/>
              <a:gd name="connsiteY685" fmla="*/ 906594 h 2084191"/>
              <a:gd name="connsiteX686" fmla="*/ 1759906 w 2051041"/>
              <a:gd name="connsiteY686" fmla="*/ 860884 h 2084191"/>
              <a:gd name="connsiteX687" fmla="*/ 1806161 w 2051041"/>
              <a:gd name="connsiteY687" fmla="*/ 815173 h 2084191"/>
              <a:gd name="connsiteX688" fmla="*/ 1968326 w 2051041"/>
              <a:gd name="connsiteY688" fmla="*/ 812453 h 2084191"/>
              <a:gd name="connsiteX689" fmla="*/ 2000977 w 2051041"/>
              <a:gd name="connsiteY689" fmla="*/ 826057 h 2084191"/>
              <a:gd name="connsiteX690" fmla="*/ 2015670 w 2051041"/>
              <a:gd name="connsiteY690" fmla="*/ 859796 h 2084191"/>
              <a:gd name="connsiteX691" fmla="*/ 1969415 w 2051041"/>
              <a:gd name="connsiteY691" fmla="*/ 907684 h 2084191"/>
              <a:gd name="connsiteX692" fmla="*/ 1922071 w 2051041"/>
              <a:gd name="connsiteY692" fmla="*/ 860885 h 2084191"/>
              <a:gd name="connsiteX693" fmla="*/ 1968326 w 2051041"/>
              <a:gd name="connsiteY693" fmla="*/ 812453 h 2084191"/>
              <a:gd name="connsiteX694" fmla="*/ 255260 w 2051041"/>
              <a:gd name="connsiteY694" fmla="*/ 762932 h 2084191"/>
              <a:gd name="connsiteX695" fmla="*/ 270497 w 2051041"/>
              <a:gd name="connsiteY695" fmla="*/ 779802 h 2084191"/>
              <a:gd name="connsiteX696" fmla="*/ 254172 w 2051041"/>
              <a:gd name="connsiteY696" fmla="*/ 795038 h 2084191"/>
              <a:gd name="connsiteX697" fmla="*/ 238935 w 2051041"/>
              <a:gd name="connsiteY697" fmla="*/ 778713 h 2084191"/>
              <a:gd name="connsiteX698" fmla="*/ 255260 w 2051041"/>
              <a:gd name="connsiteY698" fmla="*/ 762932 h 2084191"/>
              <a:gd name="connsiteX699" fmla="*/ 416881 w 2051041"/>
              <a:gd name="connsiteY699" fmla="*/ 756402 h 2084191"/>
              <a:gd name="connsiteX700" fmla="*/ 440280 w 2051041"/>
              <a:gd name="connsiteY700" fmla="*/ 778713 h 2084191"/>
              <a:gd name="connsiteX701" fmla="*/ 419057 w 2051041"/>
              <a:gd name="connsiteY701" fmla="*/ 801024 h 2084191"/>
              <a:gd name="connsiteX702" fmla="*/ 396202 w 2051041"/>
              <a:gd name="connsiteY702" fmla="*/ 779257 h 2084191"/>
              <a:gd name="connsiteX703" fmla="*/ 416881 w 2051041"/>
              <a:gd name="connsiteY703" fmla="*/ 756402 h 2084191"/>
              <a:gd name="connsiteX704" fmla="*/ 581766 w 2051041"/>
              <a:gd name="connsiteY704" fmla="*/ 751505 h 2084191"/>
              <a:gd name="connsiteX705" fmla="*/ 608975 w 2051041"/>
              <a:gd name="connsiteY705" fmla="*/ 779802 h 2084191"/>
              <a:gd name="connsiteX706" fmla="*/ 580678 w 2051041"/>
              <a:gd name="connsiteY706" fmla="*/ 806467 h 2084191"/>
              <a:gd name="connsiteX707" fmla="*/ 553469 w 2051041"/>
              <a:gd name="connsiteY707" fmla="*/ 778714 h 2084191"/>
              <a:gd name="connsiteX708" fmla="*/ 581766 w 2051041"/>
              <a:gd name="connsiteY708" fmla="*/ 751505 h 2084191"/>
              <a:gd name="connsiteX709" fmla="*/ 746107 w 2051041"/>
              <a:gd name="connsiteY709" fmla="*/ 746607 h 2084191"/>
              <a:gd name="connsiteX710" fmla="*/ 777125 w 2051041"/>
              <a:gd name="connsiteY710" fmla="*/ 780346 h 2084191"/>
              <a:gd name="connsiteX711" fmla="*/ 742842 w 2051041"/>
              <a:gd name="connsiteY711" fmla="*/ 811364 h 2084191"/>
              <a:gd name="connsiteX712" fmla="*/ 712368 w 2051041"/>
              <a:gd name="connsiteY712" fmla="*/ 778713 h 2084191"/>
              <a:gd name="connsiteX713" fmla="*/ 746107 w 2051041"/>
              <a:gd name="connsiteY713" fmla="*/ 746607 h 2084191"/>
              <a:gd name="connsiteX714" fmla="*/ 907727 w 2051041"/>
              <a:gd name="connsiteY714" fmla="*/ 741710 h 2084191"/>
              <a:gd name="connsiteX715" fmla="*/ 944187 w 2051041"/>
              <a:gd name="connsiteY715" fmla="*/ 778714 h 2084191"/>
              <a:gd name="connsiteX716" fmla="*/ 907727 w 2051041"/>
              <a:gd name="connsiteY716" fmla="*/ 815174 h 2084191"/>
              <a:gd name="connsiteX717" fmla="*/ 872355 w 2051041"/>
              <a:gd name="connsiteY717" fmla="*/ 779258 h 2084191"/>
              <a:gd name="connsiteX718" fmla="*/ 907727 w 2051041"/>
              <a:gd name="connsiteY718" fmla="*/ 741710 h 2084191"/>
              <a:gd name="connsiteX719" fmla="*/ 1070979 w 2051041"/>
              <a:gd name="connsiteY719" fmla="*/ 740621 h 2084191"/>
              <a:gd name="connsiteX720" fmla="*/ 1110160 w 2051041"/>
              <a:gd name="connsiteY720" fmla="*/ 779258 h 2084191"/>
              <a:gd name="connsiteX721" fmla="*/ 1070979 w 2051041"/>
              <a:gd name="connsiteY721" fmla="*/ 817894 h 2084191"/>
              <a:gd name="connsiteX722" fmla="*/ 1031799 w 2051041"/>
              <a:gd name="connsiteY722" fmla="*/ 778714 h 2084191"/>
              <a:gd name="connsiteX723" fmla="*/ 1070979 w 2051041"/>
              <a:gd name="connsiteY723" fmla="*/ 740621 h 2084191"/>
              <a:gd name="connsiteX724" fmla="*/ 1233688 w 2051041"/>
              <a:gd name="connsiteY724" fmla="*/ 736268 h 2084191"/>
              <a:gd name="connsiteX725" fmla="*/ 1276134 w 2051041"/>
              <a:gd name="connsiteY725" fmla="*/ 777625 h 2084191"/>
              <a:gd name="connsiteX726" fmla="*/ 1235320 w 2051041"/>
              <a:gd name="connsiteY726" fmla="*/ 820615 h 2084191"/>
              <a:gd name="connsiteX727" fmla="*/ 1192331 w 2051041"/>
              <a:gd name="connsiteY727" fmla="*/ 779258 h 2084191"/>
              <a:gd name="connsiteX728" fmla="*/ 1233688 w 2051041"/>
              <a:gd name="connsiteY728" fmla="*/ 736268 h 2084191"/>
              <a:gd name="connsiteX729" fmla="*/ 1397485 w 2051041"/>
              <a:gd name="connsiteY729" fmla="*/ 735724 h 2084191"/>
              <a:gd name="connsiteX730" fmla="*/ 1441019 w 2051041"/>
              <a:gd name="connsiteY730" fmla="*/ 779802 h 2084191"/>
              <a:gd name="connsiteX731" fmla="*/ 1396397 w 2051041"/>
              <a:gd name="connsiteY731" fmla="*/ 823336 h 2084191"/>
              <a:gd name="connsiteX732" fmla="*/ 1352863 w 2051041"/>
              <a:gd name="connsiteY732" fmla="*/ 779258 h 2084191"/>
              <a:gd name="connsiteX733" fmla="*/ 1397485 w 2051041"/>
              <a:gd name="connsiteY733" fmla="*/ 735724 h 2084191"/>
              <a:gd name="connsiteX734" fmla="*/ 1562371 w 2051041"/>
              <a:gd name="connsiteY734" fmla="*/ 734636 h 2084191"/>
              <a:gd name="connsiteX735" fmla="*/ 1605905 w 2051041"/>
              <a:gd name="connsiteY735" fmla="*/ 779802 h 2084191"/>
              <a:gd name="connsiteX736" fmla="*/ 1560194 w 2051041"/>
              <a:gd name="connsiteY736" fmla="*/ 823881 h 2084191"/>
              <a:gd name="connsiteX737" fmla="*/ 1515572 w 2051041"/>
              <a:gd name="connsiteY737" fmla="*/ 777626 h 2084191"/>
              <a:gd name="connsiteX738" fmla="*/ 1562371 w 2051041"/>
              <a:gd name="connsiteY738" fmla="*/ 734636 h 2084191"/>
              <a:gd name="connsiteX739" fmla="*/ 1724535 w 2051041"/>
              <a:gd name="connsiteY739" fmla="*/ 730827 h 2084191"/>
              <a:gd name="connsiteX740" fmla="*/ 1772422 w 2051041"/>
              <a:gd name="connsiteY740" fmla="*/ 779258 h 2084191"/>
              <a:gd name="connsiteX741" fmla="*/ 1723446 w 2051041"/>
              <a:gd name="connsiteY741" fmla="*/ 826602 h 2084191"/>
              <a:gd name="connsiteX742" fmla="*/ 1676647 w 2051041"/>
              <a:gd name="connsiteY742" fmla="*/ 778714 h 2084191"/>
              <a:gd name="connsiteX743" fmla="*/ 1724535 w 2051041"/>
              <a:gd name="connsiteY743" fmla="*/ 730827 h 2084191"/>
              <a:gd name="connsiteX744" fmla="*/ 1886699 w 2051041"/>
              <a:gd name="connsiteY744" fmla="*/ 730826 h 2084191"/>
              <a:gd name="connsiteX745" fmla="*/ 1935131 w 2051041"/>
              <a:gd name="connsiteY745" fmla="*/ 778713 h 2084191"/>
              <a:gd name="connsiteX746" fmla="*/ 1887244 w 2051041"/>
              <a:gd name="connsiteY746" fmla="*/ 827145 h 2084191"/>
              <a:gd name="connsiteX747" fmla="*/ 1838812 w 2051041"/>
              <a:gd name="connsiteY747" fmla="*/ 778713 h 2084191"/>
              <a:gd name="connsiteX748" fmla="*/ 1886699 w 2051041"/>
              <a:gd name="connsiteY748" fmla="*/ 730826 h 2084191"/>
              <a:gd name="connsiteX749" fmla="*/ 2050496 w 2051041"/>
              <a:gd name="connsiteY749" fmla="*/ 730282 h 2084191"/>
              <a:gd name="connsiteX750" fmla="*/ 2051041 w 2051041"/>
              <a:gd name="connsiteY750" fmla="*/ 730396 h 2084191"/>
              <a:gd name="connsiteX751" fmla="*/ 2051041 w 2051041"/>
              <a:gd name="connsiteY751" fmla="*/ 826942 h 2084191"/>
              <a:gd name="connsiteX752" fmla="*/ 2049952 w 2051041"/>
              <a:gd name="connsiteY752" fmla="*/ 827145 h 2084191"/>
              <a:gd name="connsiteX753" fmla="*/ 2002065 w 2051041"/>
              <a:gd name="connsiteY753" fmla="*/ 778169 h 2084191"/>
              <a:gd name="connsiteX754" fmla="*/ 2050496 w 2051041"/>
              <a:gd name="connsiteY754" fmla="*/ 730282 h 2084191"/>
              <a:gd name="connsiteX755" fmla="*/ 173634 w 2051041"/>
              <a:gd name="connsiteY755" fmla="*/ 685660 h 2084191"/>
              <a:gd name="connsiteX756" fmla="*/ 184518 w 2051041"/>
              <a:gd name="connsiteY756" fmla="*/ 698176 h 2084191"/>
              <a:gd name="connsiteX757" fmla="*/ 172546 w 2051041"/>
              <a:gd name="connsiteY757" fmla="*/ 709059 h 2084191"/>
              <a:gd name="connsiteX758" fmla="*/ 161118 w 2051041"/>
              <a:gd name="connsiteY758" fmla="*/ 697088 h 2084191"/>
              <a:gd name="connsiteX759" fmla="*/ 173634 w 2051041"/>
              <a:gd name="connsiteY759" fmla="*/ 685660 h 2084191"/>
              <a:gd name="connsiteX760" fmla="*/ 335798 w 2051041"/>
              <a:gd name="connsiteY760" fmla="*/ 675320 h 2084191"/>
              <a:gd name="connsiteX761" fmla="*/ 357565 w 2051041"/>
              <a:gd name="connsiteY761" fmla="*/ 696543 h 2084191"/>
              <a:gd name="connsiteX762" fmla="*/ 336342 w 2051041"/>
              <a:gd name="connsiteY762" fmla="*/ 718854 h 2084191"/>
              <a:gd name="connsiteX763" fmla="*/ 315120 w 2051041"/>
              <a:gd name="connsiteY763" fmla="*/ 697631 h 2084191"/>
              <a:gd name="connsiteX764" fmla="*/ 335798 w 2051041"/>
              <a:gd name="connsiteY764" fmla="*/ 675320 h 2084191"/>
              <a:gd name="connsiteX765" fmla="*/ 499051 w 2051041"/>
              <a:gd name="connsiteY765" fmla="*/ 670423 h 2084191"/>
              <a:gd name="connsiteX766" fmla="*/ 526804 w 2051041"/>
              <a:gd name="connsiteY766" fmla="*/ 697088 h 2084191"/>
              <a:gd name="connsiteX767" fmla="*/ 499595 w 2051041"/>
              <a:gd name="connsiteY767" fmla="*/ 724296 h 2084191"/>
              <a:gd name="connsiteX768" fmla="*/ 472930 w 2051041"/>
              <a:gd name="connsiteY768" fmla="*/ 697632 h 2084191"/>
              <a:gd name="connsiteX769" fmla="*/ 499051 w 2051041"/>
              <a:gd name="connsiteY769" fmla="*/ 670423 h 2084191"/>
              <a:gd name="connsiteX770" fmla="*/ 662848 w 2051041"/>
              <a:gd name="connsiteY770" fmla="*/ 665525 h 2084191"/>
              <a:gd name="connsiteX771" fmla="*/ 694954 w 2051041"/>
              <a:gd name="connsiteY771" fmla="*/ 697087 h 2084191"/>
              <a:gd name="connsiteX772" fmla="*/ 663392 w 2051041"/>
              <a:gd name="connsiteY772" fmla="*/ 729194 h 2084191"/>
              <a:gd name="connsiteX773" fmla="*/ 632374 w 2051041"/>
              <a:gd name="connsiteY773" fmla="*/ 698176 h 2084191"/>
              <a:gd name="connsiteX774" fmla="*/ 662848 w 2051041"/>
              <a:gd name="connsiteY774" fmla="*/ 665525 h 2084191"/>
              <a:gd name="connsiteX775" fmla="*/ 825013 w 2051041"/>
              <a:gd name="connsiteY775" fmla="*/ 663349 h 2084191"/>
              <a:gd name="connsiteX776" fmla="*/ 860384 w 2051041"/>
              <a:gd name="connsiteY776" fmla="*/ 697632 h 2084191"/>
              <a:gd name="connsiteX777" fmla="*/ 826101 w 2051041"/>
              <a:gd name="connsiteY777" fmla="*/ 731915 h 2084191"/>
              <a:gd name="connsiteX778" fmla="*/ 791818 w 2051041"/>
              <a:gd name="connsiteY778" fmla="*/ 698176 h 2084191"/>
              <a:gd name="connsiteX779" fmla="*/ 825013 w 2051041"/>
              <a:gd name="connsiteY779" fmla="*/ 663349 h 2084191"/>
              <a:gd name="connsiteX780" fmla="*/ 988809 w 2051041"/>
              <a:gd name="connsiteY780" fmla="*/ 658995 h 2084191"/>
              <a:gd name="connsiteX781" fmla="*/ 1027446 w 2051041"/>
              <a:gd name="connsiteY781" fmla="*/ 697087 h 2084191"/>
              <a:gd name="connsiteX782" fmla="*/ 989353 w 2051041"/>
              <a:gd name="connsiteY782" fmla="*/ 735723 h 2084191"/>
              <a:gd name="connsiteX783" fmla="*/ 950717 w 2051041"/>
              <a:gd name="connsiteY783" fmla="*/ 697631 h 2084191"/>
              <a:gd name="connsiteX784" fmla="*/ 988809 w 2051041"/>
              <a:gd name="connsiteY784" fmla="*/ 658995 h 2084191"/>
              <a:gd name="connsiteX785" fmla="*/ 1152607 w 2051041"/>
              <a:gd name="connsiteY785" fmla="*/ 655729 h 2084191"/>
              <a:gd name="connsiteX786" fmla="*/ 1195052 w 2051041"/>
              <a:gd name="connsiteY786" fmla="*/ 697087 h 2084191"/>
              <a:gd name="connsiteX787" fmla="*/ 1153151 w 2051041"/>
              <a:gd name="connsiteY787" fmla="*/ 739533 h 2084191"/>
              <a:gd name="connsiteX788" fmla="*/ 1110705 w 2051041"/>
              <a:gd name="connsiteY788" fmla="*/ 697631 h 2084191"/>
              <a:gd name="connsiteX789" fmla="*/ 1152607 w 2051041"/>
              <a:gd name="connsiteY789" fmla="*/ 655729 h 2084191"/>
              <a:gd name="connsiteX790" fmla="*/ 1316948 w 2051041"/>
              <a:gd name="connsiteY790" fmla="*/ 653554 h 2084191"/>
              <a:gd name="connsiteX791" fmla="*/ 1359937 w 2051041"/>
              <a:gd name="connsiteY791" fmla="*/ 697632 h 2084191"/>
              <a:gd name="connsiteX792" fmla="*/ 1315315 w 2051041"/>
              <a:gd name="connsiteY792" fmla="*/ 740622 h 2084191"/>
              <a:gd name="connsiteX793" fmla="*/ 1271781 w 2051041"/>
              <a:gd name="connsiteY793" fmla="*/ 696544 h 2084191"/>
              <a:gd name="connsiteX794" fmla="*/ 1316948 w 2051041"/>
              <a:gd name="connsiteY794" fmla="*/ 653554 h 2084191"/>
              <a:gd name="connsiteX795" fmla="*/ 1479112 w 2051041"/>
              <a:gd name="connsiteY795" fmla="*/ 651921 h 2084191"/>
              <a:gd name="connsiteX796" fmla="*/ 1524823 w 2051041"/>
              <a:gd name="connsiteY796" fmla="*/ 697088 h 2084191"/>
              <a:gd name="connsiteX797" fmla="*/ 1479112 w 2051041"/>
              <a:gd name="connsiteY797" fmla="*/ 742254 h 2084191"/>
              <a:gd name="connsiteX798" fmla="*/ 1433945 w 2051041"/>
              <a:gd name="connsiteY798" fmla="*/ 697088 h 2084191"/>
              <a:gd name="connsiteX799" fmla="*/ 1479112 w 2051041"/>
              <a:gd name="connsiteY799" fmla="*/ 651921 h 2084191"/>
              <a:gd name="connsiteX800" fmla="*/ 1642909 w 2051041"/>
              <a:gd name="connsiteY800" fmla="*/ 649744 h 2084191"/>
              <a:gd name="connsiteX801" fmla="*/ 1690796 w 2051041"/>
              <a:gd name="connsiteY801" fmla="*/ 697087 h 2084191"/>
              <a:gd name="connsiteX802" fmla="*/ 1642909 w 2051041"/>
              <a:gd name="connsiteY802" fmla="*/ 745519 h 2084191"/>
              <a:gd name="connsiteX803" fmla="*/ 1594477 w 2051041"/>
              <a:gd name="connsiteY803" fmla="*/ 697632 h 2084191"/>
              <a:gd name="connsiteX804" fmla="*/ 1642909 w 2051041"/>
              <a:gd name="connsiteY804" fmla="*/ 649744 h 2084191"/>
              <a:gd name="connsiteX805" fmla="*/ 1805617 w 2051041"/>
              <a:gd name="connsiteY805" fmla="*/ 648112 h 2084191"/>
              <a:gd name="connsiteX806" fmla="*/ 1854593 w 2051041"/>
              <a:gd name="connsiteY806" fmla="*/ 698176 h 2084191"/>
              <a:gd name="connsiteX807" fmla="*/ 1805073 w 2051041"/>
              <a:gd name="connsiteY807" fmla="*/ 746607 h 2084191"/>
              <a:gd name="connsiteX808" fmla="*/ 1756097 w 2051041"/>
              <a:gd name="connsiteY808" fmla="*/ 697087 h 2084191"/>
              <a:gd name="connsiteX809" fmla="*/ 1805617 w 2051041"/>
              <a:gd name="connsiteY809" fmla="*/ 648112 h 2084191"/>
              <a:gd name="connsiteX810" fmla="*/ 1969414 w 2051041"/>
              <a:gd name="connsiteY810" fmla="*/ 647023 h 2084191"/>
              <a:gd name="connsiteX811" fmla="*/ 2018934 w 2051041"/>
              <a:gd name="connsiteY811" fmla="*/ 698176 h 2084191"/>
              <a:gd name="connsiteX812" fmla="*/ 1968326 w 2051041"/>
              <a:gd name="connsiteY812" fmla="*/ 746063 h 2084191"/>
              <a:gd name="connsiteX813" fmla="*/ 1918806 w 2051041"/>
              <a:gd name="connsiteY813" fmla="*/ 697087 h 2084191"/>
              <a:gd name="connsiteX814" fmla="*/ 1969414 w 2051041"/>
              <a:gd name="connsiteY814" fmla="*/ 647023 h 2084191"/>
              <a:gd name="connsiteX815" fmla="*/ 90919 w 2051041"/>
              <a:gd name="connsiteY815" fmla="*/ 606754 h 2084191"/>
              <a:gd name="connsiteX816" fmla="*/ 99626 w 2051041"/>
              <a:gd name="connsiteY816" fmla="*/ 615460 h 2084191"/>
              <a:gd name="connsiteX817" fmla="*/ 92007 w 2051041"/>
              <a:gd name="connsiteY817" fmla="*/ 627976 h 2084191"/>
              <a:gd name="connsiteX818" fmla="*/ 82756 w 2051041"/>
              <a:gd name="connsiteY818" fmla="*/ 616005 h 2084191"/>
              <a:gd name="connsiteX819" fmla="*/ 90919 w 2051041"/>
              <a:gd name="connsiteY819" fmla="*/ 606754 h 2084191"/>
              <a:gd name="connsiteX820" fmla="*/ 254172 w 2051041"/>
              <a:gd name="connsiteY820" fmla="*/ 598047 h 2084191"/>
              <a:gd name="connsiteX821" fmla="*/ 272674 w 2051041"/>
              <a:gd name="connsiteY821" fmla="*/ 614917 h 2084191"/>
              <a:gd name="connsiteX822" fmla="*/ 255260 w 2051041"/>
              <a:gd name="connsiteY822" fmla="*/ 633419 h 2084191"/>
              <a:gd name="connsiteX823" fmla="*/ 236758 w 2051041"/>
              <a:gd name="connsiteY823" fmla="*/ 616005 h 2084191"/>
              <a:gd name="connsiteX824" fmla="*/ 254172 w 2051041"/>
              <a:gd name="connsiteY824" fmla="*/ 598047 h 2084191"/>
              <a:gd name="connsiteX825" fmla="*/ 418513 w 2051041"/>
              <a:gd name="connsiteY825" fmla="*/ 590429 h 2084191"/>
              <a:gd name="connsiteX826" fmla="*/ 443001 w 2051041"/>
              <a:gd name="connsiteY826" fmla="*/ 614917 h 2084191"/>
              <a:gd name="connsiteX827" fmla="*/ 419058 w 2051041"/>
              <a:gd name="connsiteY827" fmla="*/ 640493 h 2084191"/>
              <a:gd name="connsiteX828" fmla="*/ 392937 w 2051041"/>
              <a:gd name="connsiteY828" fmla="*/ 616005 h 2084191"/>
              <a:gd name="connsiteX829" fmla="*/ 418513 w 2051041"/>
              <a:gd name="connsiteY829" fmla="*/ 590429 h 2084191"/>
              <a:gd name="connsiteX830" fmla="*/ 581222 w 2051041"/>
              <a:gd name="connsiteY830" fmla="*/ 587163 h 2084191"/>
              <a:gd name="connsiteX831" fmla="*/ 610063 w 2051041"/>
              <a:gd name="connsiteY831" fmla="*/ 616549 h 2084191"/>
              <a:gd name="connsiteX832" fmla="*/ 580677 w 2051041"/>
              <a:gd name="connsiteY832" fmla="*/ 645390 h 2084191"/>
              <a:gd name="connsiteX833" fmla="*/ 551836 w 2051041"/>
              <a:gd name="connsiteY833" fmla="*/ 615461 h 2084191"/>
              <a:gd name="connsiteX834" fmla="*/ 581222 w 2051041"/>
              <a:gd name="connsiteY834" fmla="*/ 587163 h 2084191"/>
              <a:gd name="connsiteX835" fmla="*/ 743930 w 2051041"/>
              <a:gd name="connsiteY835" fmla="*/ 582266 h 2084191"/>
              <a:gd name="connsiteX836" fmla="*/ 779301 w 2051041"/>
              <a:gd name="connsiteY836" fmla="*/ 616005 h 2084191"/>
              <a:gd name="connsiteX837" fmla="*/ 745563 w 2051041"/>
              <a:gd name="connsiteY837" fmla="*/ 649744 h 2084191"/>
              <a:gd name="connsiteX838" fmla="*/ 711824 w 2051041"/>
              <a:gd name="connsiteY838" fmla="*/ 616549 h 2084191"/>
              <a:gd name="connsiteX839" fmla="*/ 743930 w 2051041"/>
              <a:gd name="connsiteY839" fmla="*/ 582266 h 2084191"/>
              <a:gd name="connsiteX840" fmla="*/ 907183 w 2051041"/>
              <a:gd name="connsiteY840" fmla="*/ 577913 h 2084191"/>
              <a:gd name="connsiteX841" fmla="*/ 945276 w 2051041"/>
              <a:gd name="connsiteY841" fmla="*/ 615461 h 2084191"/>
              <a:gd name="connsiteX842" fmla="*/ 907727 w 2051041"/>
              <a:gd name="connsiteY842" fmla="*/ 654098 h 2084191"/>
              <a:gd name="connsiteX843" fmla="*/ 869091 w 2051041"/>
              <a:gd name="connsiteY843" fmla="*/ 616006 h 2084191"/>
              <a:gd name="connsiteX844" fmla="*/ 907183 w 2051041"/>
              <a:gd name="connsiteY844" fmla="*/ 577913 h 2084191"/>
              <a:gd name="connsiteX845" fmla="*/ 1069891 w 2051041"/>
              <a:gd name="connsiteY845" fmla="*/ 574648 h 2084191"/>
              <a:gd name="connsiteX846" fmla="*/ 1111248 w 2051041"/>
              <a:gd name="connsiteY846" fmla="*/ 615461 h 2084191"/>
              <a:gd name="connsiteX847" fmla="*/ 1070435 w 2051041"/>
              <a:gd name="connsiteY847" fmla="*/ 656274 h 2084191"/>
              <a:gd name="connsiteX848" fmla="*/ 1029622 w 2051041"/>
              <a:gd name="connsiteY848" fmla="*/ 614917 h 2084191"/>
              <a:gd name="connsiteX849" fmla="*/ 1069891 w 2051041"/>
              <a:gd name="connsiteY849" fmla="*/ 574648 h 2084191"/>
              <a:gd name="connsiteX850" fmla="*/ 1235321 w 2051041"/>
              <a:gd name="connsiteY850" fmla="*/ 572472 h 2084191"/>
              <a:gd name="connsiteX851" fmla="*/ 1277222 w 2051041"/>
              <a:gd name="connsiteY851" fmla="*/ 616550 h 2084191"/>
              <a:gd name="connsiteX852" fmla="*/ 1233688 w 2051041"/>
              <a:gd name="connsiteY852" fmla="*/ 660084 h 2084191"/>
              <a:gd name="connsiteX853" fmla="*/ 1190154 w 2051041"/>
              <a:gd name="connsiteY853" fmla="*/ 614917 h 2084191"/>
              <a:gd name="connsiteX854" fmla="*/ 1235321 w 2051041"/>
              <a:gd name="connsiteY854" fmla="*/ 572472 h 2084191"/>
              <a:gd name="connsiteX855" fmla="*/ 1397485 w 2051041"/>
              <a:gd name="connsiteY855" fmla="*/ 569206 h 2084191"/>
              <a:gd name="connsiteX856" fmla="*/ 1443196 w 2051041"/>
              <a:gd name="connsiteY856" fmla="*/ 616005 h 2084191"/>
              <a:gd name="connsiteX857" fmla="*/ 1396941 w 2051041"/>
              <a:gd name="connsiteY857" fmla="*/ 661172 h 2084191"/>
              <a:gd name="connsiteX858" fmla="*/ 1351775 w 2051041"/>
              <a:gd name="connsiteY858" fmla="*/ 614373 h 2084191"/>
              <a:gd name="connsiteX859" fmla="*/ 1397485 w 2051041"/>
              <a:gd name="connsiteY859" fmla="*/ 569206 h 2084191"/>
              <a:gd name="connsiteX860" fmla="*/ 1560738 w 2051041"/>
              <a:gd name="connsiteY860" fmla="*/ 567029 h 2084191"/>
              <a:gd name="connsiteX861" fmla="*/ 1609714 w 2051041"/>
              <a:gd name="connsiteY861" fmla="*/ 615461 h 2084191"/>
              <a:gd name="connsiteX862" fmla="*/ 1561283 w 2051041"/>
              <a:gd name="connsiteY862" fmla="*/ 663892 h 2084191"/>
              <a:gd name="connsiteX863" fmla="*/ 1512851 w 2051041"/>
              <a:gd name="connsiteY863" fmla="*/ 616005 h 2084191"/>
              <a:gd name="connsiteX864" fmla="*/ 1560738 w 2051041"/>
              <a:gd name="connsiteY864" fmla="*/ 567029 h 2084191"/>
              <a:gd name="connsiteX865" fmla="*/ 1725624 w 2051041"/>
              <a:gd name="connsiteY865" fmla="*/ 565397 h 2084191"/>
              <a:gd name="connsiteX866" fmla="*/ 1774599 w 2051041"/>
              <a:gd name="connsiteY866" fmla="*/ 616005 h 2084191"/>
              <a:gd name="connsiteX867" fmla="*/ 1723447 w 2051041"/>
              <a:gd name="connsiteY867" fmla="*/ 664981 h 2084191"/>
              <a:gd name="connsiteX868" fmla="*/ 1674471 w 2051041"/>
              <a:gd name="connsiteY868" fmla="*/ 615461 h 2084191"/>
              <a:gd name="connsiteX869" fmla="*/ 1725624 w 2051041"/>
              <a:gd name="connsiteY869" fmla="*/ 565397 h 2084191"/>
              <a:gd name="connsiteX870" fmla="*/ 1886699 w 2051041"/>
              <a:gd name="connsiteY870" fmla="*/ 564853 h 2084191"/>
              <a:gd name="connsiteX871" fmla="*/ 1938396 w 2051041"/>
              <a:gd name="connsiteY871" fmla="*/ 614917 h 2084191"/>
              <a:gd name="connsiteX872" fmla="*/ 1887787 w 2051041"/>
              <a:gd name="connsiteY872" fmla="*/ 665525 h 2084191"/>
              <a:gd name="connsiteX873" fmla="*/ 1837179 w 2051041"/>
              <a:gd name="connsiteY873" fmla="*/ 615461 h 2084191"/>
              <a:gd name="connsiteX874" fmla="*/ 1886699 w 2051041"/>
              <a:gd name="connsiteY874" fmla="*/ 564853 h 2084191"/>
              <a:gd name="connsiteX875" fmla="*/ 2050496 w 2051041"/>
              <a:gd name="connsiteY875" fmla="*/ 564852 h 2084191"/>
              <a:gd name="connsiteX876" fmla="*/ 2051041 w 2051041"/>
              <a:gd name="connsiteY876" fmla="*/ 564962 h 2084191"/>
              <a:gd name="connsiteX877" fmla="*/ 2051041 w 2051041"/>
              <a:gd name="connsiteY877" fmla="*/ 665899 h 2084191"/>
              <a:gd name="connsiteX878" fmla="*/ 2049952 w 2051041"/>
              <a:gd name="connsiteY878" fmla="*/ 666069 h 2084191"/>
              <a:gd name="connsiteX879" fmla="*/ 1999344 w 2051041"/>
              <a:gd name="connsiteY879" fmla="*/ 615460 h 2084191"/>
              <a:gd name="connsiteX880" fmla="*/ 2050496 w 2051041"/>
              <a:gd name="connsiteY880" fmla="*/ 564852 h 2084191"/>
              <a:gd name="connsiteX881" fmla="*/ 173090 w 2051041"/>
              <a:gd name="connsiteY881" fmla="*/ 517509 h 2084191"/>
              <a:gd name="connsiteX882" fmla="*/ 189959 w 2051041"/>
              <a:gd name="connsiteY882" fmla="*/ 533834 h 2084191"/>
              <a:gd name="connsiteX883" fmla="*/ 173634 w 2051041"/>
              <a:gd name="connsiteY883" fmla="*/ 550160 h 2084191"/>
              <a:gd name="connsiteX884" fmla="*/ 157308 w 2051041"/>
              <a:gd name="connsiteY884" fmla="*/ 534923 h 2084191"/>
              <a:gd name="connsiteX885" fmla="*/ 173090 w 2051041"/>
              <a:gd name="connsiteY885" fmla="*/ 517509 h 2084191"/>
              <a:gd name="connsiteX886" fmla="*/ 335798 w 2051041"/>
              <a:gd name="connsiteY886" fmla="*/ 511523 h 2084191"/>
              <a:gd name="connsiteX887" fmla="*/ 358654 w 2051041"/>
              <a:gd name="connsiteY887" fmla="*/ 533834 h 2084191"/>
              <a:gd name="connsiteX888" fmla="*/ 336343 w 2051041"/>
              <a:gd name="connsiteY888" fmla="*/ 556689 h 2084191"/>
              <a:gd name="connsiteX889" fmla="*/ 312943 w 2051041"/>
              <a:gd name="connsiteY889" fmla="*/ 534378 h 2084191"/>
              <a:gd name="connsiteX890" fmla="*/ 335798 w 2051041"/>
              <a:gd name="connsiteY890" fmla="*/ 511523 h 2084191"/>
              <a:gd name="connsiteX891" fmla="*/ 500139 w 2051041"/>
              <a:gd name="connsiteY891" fmla="*/ 506626 h 2084191"/>
              <a:gd name="connsiteX892" fmla="*/ 527348 w 2051041"/>
              <a:gd name="connsiteY892" fmla="*/ 535467 h 2084191"/>
              <a:gd name="connsiteX893" fmla="*/ 497963 w 2051041"/>
              <a:gd name="connsiteY893" fmla="*/ 561587 h 2084191"/>
              <a:gd name="connsiteX894" fmla="*/ 471842 w 2051041"/>
              <a:gd name="connsiteY894" fmla="*/ 533290 h 2084191"/>
              <a:gd name="connsiteX895" fmla="*/ 500139 w 2051041"/>
              <a:gd name="connsiteY895" fmla="*/ 506626 h 2084191"/>
              <a:gd name="connsiteX896" fmla="*/ 662304 w 2051041"/>
              <a:gd name="connsiteY896" fmla="*/ 500639 h 2084191"/>
              <a:gd name="connsiteX897" fmla="*/ 696042 w 2051041"/>
              <a:gd name="connsiteY897" fmla="*/ 533290 h 2084191"/>
              <a:gd name="connsiteX898" fmla="*/ 663392 w 2051041"/>
              <a:gd name="connsiteY898" fmla="*/ 566485 h 2084191"/>
              <a:gd name="connsiteX899" fmla="*/ 630197 w 2051041"/>
              <a:gd name="connsiteY899" fmla="*/ 534378 h 2084191"/>
              <a:gd name="connsiteX900" fmla="*/ 662304 w 2051041"/>
              <a:gd name="connsiteY900" fmla="*/ 500639 h 2084191"/>
              <a:gd name="connsiteX901" fmla="*/ 825557 w 2051041"/>
              <a:gd name="connsiteY901" fmla="*/ 496830 h 2084191"/>
              <a:gd name="connsiteX902" fmla="*/ 863649 w 2051041"/>
              <a:gd name="connsiteY902" fmla="*/ 534923 h 2084191"/>
              <a:gd name="connsiteX903" fmla="*/ 825557 w 2051041"/>
              <a:gd name="connsiteY903" fmla="*/ 571383 h 2084191"/>
              <a:gd name="connsiteX904" fmla="*/ 788553 w 2051041"/>
              <a:gd name="connsiteY904" fmla="*/ 534379 h 2084191"/>
              <a:gd name="connsiteX905" fmla="*/ 825557 w 2051041"/>
              <a:gd name="connsiteY905" fmla="*/ 496830 h 2084191"/>
              <a:gd name="connsiteX906" fmla="*/ 989898 w 2051041"/>
              <a:gd name="connsiteY906" fmla="*/ 494110 h 2084191"/>
              <a:gd name="connsiteX907" fmla="*/ 1029078 w 2051041"/>
              <a:gd name="connsiteY907" fmla="*/ 534923 h 2084191"/>
              <a:gd name="connsiteX908" fmla="*/ 989353 w 2051041"/>
              <a:gd name="connsiteY908" fmla="*/ 574104 h 2084191"/>
              <a:gd name="connsiteX909" fmla="*/ 949629 w 2051041"/>
              <a:gd name="connsiteY909" fmla="*/ 533835 h 2084191"/>
              <a:gd name="connsiteX910" fmla="*/ 989898 w 2051041"/>
              <a:gd name="connsiteY910" fmla="*/ 494110 h 2084191"/>
              <a:gd name="connsiteX911" fmla="*/ 1152062 w 2051041"/>
              <a:gd name="connsiteY911" fmla="*/ 490301 h 2084191"/>
              <a:gd name="connsiteX912" fmla="*/ 1196140 w 2051041"/>
              <a:gd name="connsiteY912" fmla="*/ 533835 h 2084191"/>
              <a:gd name="connsiteX913" fmla="*/ 1152606 w 2051041"/>
              <a:gd name="connsiteY913" fmla="*/ 577369 h 2084191"/>
              <a:gd name="connsiteX914" fmla="*/ 1109072 w 2051041"/>
              <a:gd name="connsiteY914" fmla="*/ 534379 h 2084191"/>
              <a:gd name="connsiteX915" fmla="*/ 1152062 w 2051041"/>
              <a:gd name="connsiteY915" fmla="*/ 490301 h 2084191"/>
              <a:gd name="connsiteX916" fmla="*/ 1316947 w 2051041"/>
              <a:gd name="connsiteY916" fmla="*/ 489212 h 2084191"/>
              <a:gd name="connsiteX917" fmla="*/ 1361570 w 2051041"/>
              <a:gd name="connsiteY917" fmla="*/ 534923 h 2084191"/>
              <a:gd name="connsiteX918" fmla="*/ 1315859 w 2051041"/>
              <a:gd name="connsiteY918" fmla="*/ 580090 h 2084191"/>
              <a:gd name="connsiteX919" fmla="*/ 1270693 w 2051041"/>
              <a:gd name="connsiteY919" fmla="*/ 533835 h 2084191"/>
              <a:gd name="connsiteX920" fmla="*/ 1316947 w 2051041"/>
              <a:gd name="connsiteY920" fmla="*/ 489212 h 2084191"/>
              <a:gd name="connsiteX921" fmla="*/ 1479112 w 2051041"/>
              <a:gd name="connsiteY921" fmla="*/ 484315 h 2084191"/>
              <a:gd name="connsiteX922" fmla="*/ 1528087 w 2051041"/>
              <a:gd name="connsiteY922" fmla="*/ 533835 h 2084191"/>
              <a:gd name="connsiteX923" fmla="*/ 1479656 w 2051041"/>
              <a:gd name="connsiteY923" fmla="*/ 582267 h 2084191"/>
              <a:gd name="connsiteX924" fmla="*/ 1431224 w 2051041"/>
              <a:gd name="connsiteY924" fmla="*/ 533835 h 2084191"/>
              <a:gd name="connsiteX925" fmla="*/ 1479112 w 2051041"/>
              <a:gd name="connsiteY925" fmla="*/ 484315 h 2084191"/>
              <a:gd name="connsiteX926" fmla="*/ 1643452 w 2051041"/>
              <a:gd name="connsiteY926" fmla="*/ 484314 h 2084191"/>
              <a:gd name="connsiteX927" fmla="*/ 1692973 w 2051041"/>
              <a:gd name="connsiteY927" fmla="*/ 534923 h 2084191"/>
              <a:gd name="connsiteX928" fmla="*/ 1641276 w 2051041"/>
              <a:gd name="connsiteY928" fmla="*/ 583898 h 2084191"/>
              <a:gd name="connsiteX929" fmla="*/ 1592300 w 2051041"/>
              <a:gd name="connsiteY929" fmla="*/ 532202 h 2084191"/>
              <a:gd name="connsiteX930" fmla="*/ 1643452 w 2051041"/>
              <a:gd name="connsiteY930" fmla="*/ 484314 h 2084191"/>
              <a:gd name="connsiteX931" fmla="*/ 1806162 w 2051041"/>
              <a:gd name="connsiteY931" fmla="*/ 481594 h 2084191"/>
              <a:gd name="connsiteX932" fmla="*/ 1857858 w 2051041"/>
              <a:gd name="connsiteY932" fmla="*/ 536011 h 2084191"/>
              <a:gd name="connsiteX933" fmla="*/ 1803441 w 2051041"/>
              <a:gd name="connsiteY933" fmla="*/ 586075 h 2084191"/>
              <a:gd name="connsiteX934" fmla="*/ 1753377 w 2051041"/>
              <a:gd name="connsiteY934" fmla="*/ 533290 h 2084191"/>
              <a:gd name="connsiteX935" fmla="*/ 1806162 w 2051041"/>
              <a:gd name="connsiteY935" fmla="*/ 481594 h 2084191"/>
              <a:gd name="connsiteX936" fmla="*/ 1968326 w 2051041"/>
              <a:gd name="connsiteY936" fmla="*/ 480505 h 2084191"/>
              <a:gd name="connsiteX937" fmla="*/ 2022200 w 2051041"/>
              <a:gd name="connsiteY937" fmla="*/ 534379 h 2084191"/>
              <a:gd name="connsiteX938" fmla="*/ 1969415 w 2051041"/>
              <a:gd name="connsiteY938" fmla="*/ 588252 h 2084191"/>
              <a:gd name="connsiteX939" fmla="*/ 1915541 w 2051041"/>
              <a:gd name="connsiteY939" fmla="*/ 534923 h 2084191"/>
              <a:gd name="connsiteX940" fmla="*/ 1968326 w 2051041"/>
              <a:gd name="connsiteY940" fmla="*/ 480505 h 2084191"/>
              <a:gd name="connsiteX941" fmla="*/ 91464 w 2051041"/>
              <a:gd name="connsiteY941" fmla="*/ 440780 h 2084191"/>
              <a:gd name="connsiteX942" fmla="*/ 102891 w 2051041"/>
              <a:gd name="connsiteY942" fmla="*/ 451664 h 2084191"/>
              <a:gd name="connsiteX943" fmla="*/ 92008 w 2051041"/>
              <a:gd name="connsiteY943" fmla="*/ 464179 h 2084191"/>
              <a:gd name="connsiteX944" fmla="*/ 80036 w 2051041"/>
              <a:gd name="connsiteY944" fmla="*/ 452752 h 2084191"/>
              <a:gd name="connsiteX945" fmla="*/ 91464 w 2051041"/>
              <a:gd name="connsiteY945" fmla="*/ 440780 h 2084191"/>
              <a:gd name="connsiteX946" fmla="*/ 254172 w 2051041"/>
              <a:gd name="connsiteY946" fmla="*/ 430441 h 2084191"/>
              <a:gd name="connsiteX947" fmla="*/ 275939 w 2051041"/>
              <a:gd name="connsiteY947" fmla="*/ 452208 h 2084191"/>
              <a:gd name="connsiteX948" fmla="*/ 254716 w 2051041"/>
              <a:gd name="connsiteY948" fmla="*/ 473975 h 2084191"/>
              <a:gd name="connsiteX949" fmla="*/ 232405 w 2051041"/>
              <a:gd name="connsiteY949" fmla="*/ 452752 h 2084191"/>
              <a:gd name="connsiteX950" fmla="*/ 254172 w 2051041"/>
              <a:gd name="connsiteY950" fmla="*/ 430441 h 2084191"/>
              <a:gd name="connsiteX951" fmla="*/ 417969 w 2051041"/>
              <a:gd name="connsiteY951" fmla="*/ 424999 h 2084191"/>
              <a:gd name="connsiteX952" fmla="*/ 444634 w 2051041"/>
              <a:gd name="connsiteY952" fmla="*/ 452752 h 2084191"/>
              <a:gd name="connsiteX953" fmla="*/ 417425 w 2051041"/>
              <a:gd name="connsiteY953" fmla="*/ 479417 h 2084191"/>
              <a:gd name="connsiteX954" fmla="*/ 390760 w 2051041"/>
              <a:gd name="connsiteY954" fmla="*/ 452208 h 2084191"/>
              <a:gd name="connsiteX955" fmla="*/ 417969 w 2051041"/>
              <a:gd name="connsiteY955" fmla="*/ 424999 h 2084191"/>
              <a:gd name="connsiteX956" fmla="*/ 580677 w 2051041"/>
              <a:gd name="connsiteY956" fmla="*/ 419558 h 2084191"/>
              <a:gd name="connsiteX957" fmla="*/ 612783 w 2051041"/>
              <a:gd name="connsiteY957" fmla="*/ 452208 h 2084191"/>
              <a:gd name="connsiteX958" fmla="*/ 581221 w 2051041"/>
              <a:gd name="connsiteY958" fmla="*/ 484315 h 2084191"/>
              <a:gd name="connsiteX959" fmla="*/ 549115 w 2051041"/>
              <a:gd name="connsiteY959" fmla="*/ 452208 h 2084191"/>
              <a:gd name="connsiteX960" fmla="*/ 580677 w 2051041"/>
              <a:gd name="connsiteY960" fmla="*/ 419558 h 2084191"/>
              <a:gd name="connsiteX961" fmla="*/ 743931 w 2051041"/>
              <a:gd name="connsiteY961" fmla="*/ 415748 h 2084191"/>
              <a:gd name="connsiteX962" fmla="*/ 780390 w 2051041"/>
              <a:gd name="connsiteY962" fmla="*/ 452208 h 2084191"/>
              <a:gd name="connsiteX963" fmla="*/ 744475 w 2051041"/>
              <a:gd name="connsiteY963" fmla="*/ 489212 h 2084191"/>
              <a:gd name="connsiteX964" fmla="*/ 708559 w 2051041"/>
              <a:gd name="connsiteY964" fmla="*/ 453840 h 2084191"/>
              <a:gd name="connsiteX965" fmla="*/ 743931 w 2051041"/>
              <a:gd name="connsiteY965" fmla="*/ 415748 h 2084191"/>
              <a:gd name="connsiteX966" fmla="*/ 908271 w 2051041"/>
              <a:gd name="connsiteY966" fmla="*/ 414116 h 2084191"/>
              <a:gd name="connsiteX967" fmla="*/ 946363 w 2051041"/>
              <a:gd name="connsiteY967" fmla="*/ 453296 h 2084191"/>
              <a:gd name="connsiteX968" fmla="*/ 906638 w 2051041"/>
              <a:gd name="connsiteY968" fmla="*/ 491933 h 2084191"/>
              <a:gd name="connsiteX969" fmla="*/ 868546 w 2051041"/>
              <a:gd name="connsiteY969" fmla="*/ 452208 h 2084191"/>
              <a:gd name="connsiteX970" fmla="*/ 908271 w 2051041"/>
              <a:gd name="connsiteY970" fmla="*/ 414116 h 2084191"/>
              <a:gd name="connsiteX971" fmla="*/ 1072068 w 2051041"/>
              <a:gd name="connsiteY971" fmla="*/ 409218 h 2084191"/>
              <a:gd name="connsiteX972" fmla="*/ 1113970 w 2051041"/>
              <a:gd name="connsiteY972" fmla="*/ 452752 h 2084191"/>
              <a:gd name="connsiteX973" fmla="*/ 1070436 w 2051041"/>
              <a:gd name="connsiteY973" fmla="*/ 495198 h 2084191"/>
              <a:gd name="connsiteX974" fmla="*/ 1028534 w 2051041"/>
              <a:gd name="connsiteY974" fmla="*/ 451120 h 2084191"/>
              <a:gd name="connsiteX975" fmla="*/ 1072068 w 2051041"/>
              <a:gd name="connsiteY975" fmla="*/ 409218 h 2084191"/>
              <a:gd name="connsiteX976" fmla="*/ 1235865 w 2051041"/>
              <a:gd name="connsiteY976" fmla="*/ 408130 h 2084191"/>
              <a:gd name="connsiteX977" fmla="*/ 1279400 w 2051041"/>
              <a:gd name="connsiteY977" fmla="*/ 453296 h 2084191"/>
              <a:gd name="connsiteX978" fmla="*/ 1233689 w 2051041"/>
              <a:gd name="connsiteY978" fmla="*/ 497374 h 2084191"/>
              <a:gd name="connsiteX979" fmla="*/ 1189611 w 2051041"/>
              <a:gd name="connsiteY979" fmla="*/ 451664 h 2084191"/>
              <a:gd name="connsiteX980" fmla="*/ 1235865 w 2051041"/>
              <a:gd name="connsiteY980" fmla="*/ 408130 h 2084191"/>
              <a:gd name="connsiteX981" fmla="*/ 1396941 w 2051041"/>
              <a:gd name="connsiteY981" fmla="*/ 403776 h 2084191"/>
              <a:gd name="connsiteX982" fmla="*/ 1446461 w 2051041"/>
              <a:gd name="connsiteY982" fmla="*/ 450575 h 2084191"/>
              <a:gd name="connsiteX983" fmla="*/ 1399118 w 2051041"/>
              <a:gd name="connsiteY983" fmla="*/ 500640 h 2084191"/>
              <a:gd name="connsiteX984" fmla="*/ 1349598 w 2051041"/>
              <a:gd name="connsiteY984" fmla="*/ 453296 h 2084191"/>
              <a:gd name="connsiteX985" fmla="*/ 1396941 w 2051041"/>
              <a:gd name="connsiteY985" fmla="*/ 403776 h 2084191"/>
              <a:gd name="connsiteX986" fmla="*/ 1560738 w 2051041"/>
              <a:gd name="connsiteY986" fmla="*/ 402144 h 2084191"/>
              <a:gd name="connsiteX987" fmla="*/ 1611347 w 2051041"/>
              <a:gd name="connsiteY987" fmla="*/ 453297 h 2084191"/>
              <a:gd name="connsiteX988" fmla="*/ 1560194 w 2051041"/>
              <a:gd name="connsiteY988" fmla="*/ 502272 h 2084191"/>
              <a:gd name="connsiteX989" fmla="*/ 1511218 w 2051041"/>
              <a:gd name="connsiteY989" fmla="*/ 451664 h 2084191"/>
              <a:gd name="connsiteX990" fmla="*/ 1560738 w 2051041"/>
              <a:gd name="connsiteY990" fmla="*/ 402144 h 2084191"/>
              <a:gd name="connsiteX991" fmla="*/ 1723991 w 2051041"/>
              <a:gd name="connsiteY991" fmla="*/ 399423 h 2084191"/>
              <a:gd name="connsiteX992" fmla="*/ 1776776 w 2051041"/>
              <a:gd name="connsiteY992" fmla="*/ 452752 h 2084191"/>
              <a:gd name="connsiteX993" fmla="*/ 1725079 w 2051041"/>
              <a:gd name="connsiteY993" fmla="*/ 504993 h 2084191"/>
              <a:gd name="connsiteX994" fmla="*/ 1671750 w 2051041"/>
              <a:gd name="connsiteY994" fmla="*/ 452752 h 2084191"/>
              <a:gd name="connsiteX995" fmla="*/ 1723991 w 2051041"/>
              <a:gd name="connsiteY995" fmla="*/ 399423 h 2084191"/>
              <a:gd name="connsiteX996" fmla="*/ 2051040 w 2051041"/>
              <a:gd name="connsiteY996" fmla="*/ 398335 h 2084191"/>
              <a:gd name="connsiteX997" fmla="*/ 2051041 w 2051041"/>
              <a:gd name="connsiteY997" fmla="*/ 398335 h 2084191"/>
              <a:gd name="connsiteX998" fmla="*/ 2051041 w 2051041"/>
              <a:gd name="connsiteY998" fmla="*/ 506936 h 2084191"/>
              <a:gd name="connsiteX999" fmla="*/ 2049952 w 2051041"/>
              <a:gd name="connsiteY999" fmla="*/ 507170 h 2084191"/>
              <a:gd name="connsiteX1000" fmla="*/ 1995534 w 2051041"/>
              <a:gd name="connsiteY1000" fmla="*/ 452208 h 2084191"/>
              <a:gd name="connsiteX1001" fmla="*/ 2051040 w 2051041"/>
              <a:gd name="connsiteY1001" fmla="*/ 398335 h 2084191"/>
              <a:gd name="connsiteX1002" fmla="*/ 1888332 w 2051041"/>
              <a:gd name="connsiteY1002" fmla="*/ 398335 h 2084191"/>
              <a:gd name="connsiteX1003" fmla="*/ 1941661 w 2051041"/>
              <a:gd name="connsiteY1003" fmla="*/ 452208 h 2084191"/>
              <a:gd name="connsiteX1004" fmla="*/ 1886699 w 2051041"/>
              <a:gd name="connsiteY1004" fmla="*/ 506082 h 2084191"/>
              <a:gd name="connsiteX1005" fmla="*/ 1833370 w 2051041"/>
              <a:gd name="connsiteY1005" fmla="*/ 452208 h 2084191"/>
              <a:gd name="connsiteX1006" fmla="*/ 1888332 w 2051041"/>
              <a:gd name="connsiteY1006" fmla="*/ 398335 h 2084191"/>
              <a:gd name="connsiteX1007" fmla="*/ 12014 w 2051041"/>
              <a:gd name="connsiteY1007" fmla="*/ 364052 h 2084191"/>
              <a:gd name="connsiteX1008" fmla="*/ 15823 w 2051041"/>
              <a:gd name="connsiteY1008" fmla="*/ 370038 h 2084191"/>
              <a:gd name="connsiteX1009" fmla="*/ 9293 w 2051041"/>
              <a:gd name="connsiteY1009" fmla="*/ 377656 h 2084191"/>
              <a:gd name="connsiteX1010" fmla="*/ 3307 w 2051041"/>
              <a:gd name="connsiteY1010" fmla="*/ 371126 h 2084191"/>
              <a:gd name="connsiteX1011" fmla="*/ 12014 w 2051041"/>
              <a:gd name="connsiteY1011" fmla="*/ 364052 h 2084191"/>
              <a:gd name="connsiteX1012" fmla="*/ 172545 w 2051041"/>
              <a:gd name="connsiteY1012" fmla="*/ 353713 h 2084191"/>
              <a:gd name="connsiteX1013" fmla="*/ 190503 w 2051041"/>
              <a:gd name="connsiteY1013" fmla="*/ 370582 h 2084191"/>
              <a:gd name="connsiteX1014" fmla="*/ 173090 w 2051041"/>
              <a:gd name="connsiteY1014" fmla="*/ 387996 h 2084191"/>
              <a:gd name="connsiteX1015" fmla="*/ 155676 w 2051041"/>
              <a:gd name="connsiteY1015" fmla="*/ 371126 h 2084191"/>
              <a:gd name="connsiteX1016" fmla="*/ 172545 w 2051041"/>
              <a:gd name="connsiteY1016" fmla="*/ 353713 h 2084191"/>
              <a:gd name="connsiteX1017" fmla="*/ 336886 w 2051041"/>
              <a:gd name="connsiteY1017" fmla="*/ 345550 h 2084191"/>
              <a:gd name="connsiteX1018" fmla="*/ 361374 w 2051041"/>
              <a:gd name="connsiteY1018" fmla="*/ 371670 h 2084191"/>
              <a:gd name="connsiteX1019" fmla="*/ 335798 w 2051041"/>
              <a:gd name="connsiteY1019" fmla="*/ 395070 h 2084191"/>
              <a:gd name="connsiteX1020" fmla="*/ 311854 w 2051041"/>
              <a:gd name="connsiteY1020" fmla="*/ 370038 h 2084191"/>
              <a:gd name="connsiteX1021" fmla="*/ 336886 w 2051041"/>
              <a:gd name="connsiteY1021" fmla="*/ 345550 h 2084191"/>
              <a:gd name="connsiteX1022" fmla="*/ 499596 w 2051041"/>
              <a:gd name="connsiteY1022" fmla="*/ 342284 h 2084191"/>
              <a:gd name="connsiteX1023" fmla="*/ 528437 w 2051041"/>
              <a:gd name="connsiteY1023" fmla="*/ 370582 h 2084191"/>
              <a:gd name="connsiteX1024" fmla="*/ 499051 w 2051041"/>
              <a:gd name="connsiteY1024" fmla="*/ 399423 h 2084191"/>
              <a:gd name="connsiteX1025" fmla="*/ 470210 w 2051041"/>
              <a:gd name="connsiteY1025" fmla="*/ 370037 h 2084191"/>
              <a:gd name="connsiteX1026" fmla="*/ 499596 w 2051041"/>
              <a:gd name="connsiteY1026" fmla="*/ 342284 h 2084191"/>
              <a:gd name="connsiteX1027" fmla="*/ 663392 w 2051041"/>
              <a:gd name="connsiteY1027" fmla="*/ 337387 h 2084191"/>
              <a:gd name="connsiteX1028" fmla="*/ 697131 w 2051041"/>
              <a:gd name="connsiteY1028" fmla="*/ 371126 h 2084191"/>
              <a:gd name="connsiteX1029" fmla="*/ 662304 w 2051041"/>
              <a:gd name="connsiteY1029" fmla="*/ 404321 h 2084191"/>
              <a:gd name="connsiteX1030" fmla="*/ 629109 w 2051041"/>
              <a:gd name="connsiteY1030" fmla="*/ 371126 h 2084191"/>
              <a:gd name="connsiteX1031" fmla="*/ 663392 w 2051041"/>
              <a:gd name="connsiteY1031" fmla="*/ 337387 h 2084191"/>
              <a:gd name="connsiteX1032" fmla="*/ 825556 w 2051041"/>
              <a:gd name="connsiteY1032" fmla="*/ 332489 h 2084191"/>
              <a:gd name="connsiteX1033" fmla="*/ 864737 w 2051041"/>
              <a:gd name="connsiteY1033" fmla="*/ 370037 h 2084191"/>
              <a:gd name="connsiteX1034" fmla="*/ 826645 w 2051041"/>
              <a:gd name="connsiteY1034" fmla="*/ 409218 h 2084191"/>
              <a:gd name="connsiteX1035" fmla="*/ 787464 w 2051041"/>
              <a:gd name="connsiteY1035" fmla="*/ 371126 h 2084191"/>
              <a:gd name="connsiteX1036" fmla="*/ 825556 w 2051041"/>
              <a:gd name="connsiteY1036" fmla="*/ 332489 h 2084191"/>
              <a:gd name="connsiteX1037" fmla="*/ 989898 w 2051041"/>
              <a:gd name="connsiteY1037" fmla="*/ 328680 h 2084191"/>
              <a:gd name="connsiteX1038" fmla="*/ 1031255 w 2051041"/>
              <a:gd name="connsiteY1038" fmla="*/ 371126 h 2084191"/>
              <a:gd name="connsiteX1039" fmla="*/ 989354 w 2051041"/>
              <a:gd name="connsiteY1039" fmla="*/ 413027 h 2084191"/>
              <a:gd name="connsiteX1040" fmla="*/ 947452 w 2051041"/>
              <a:gd name="connsiteY1040" fmla="*/ 370037 h 2084191"/>
              <a:gd name="connsiteX1041" fmla="*/ 989898 w 2051041"/>
              <a:gd name="connsiteY1041" fmla="*/ 328680 h 2084191"/>
              <a:gd name="connsiteX1042" fmla="*/ 1153150 w 2051041"/>
              <a:gd name="connsiteY1042" fmla="*/ 326504 h 2084191"/>
              <a:gd name="connsiteX1043" fmla="*/ 1197228 w 2051041"/>
              <a:gd name="connsiteY1043" fmla="*/ 370582 h 2084191"/>
              <a:gd name="connsiteX1044" fmla="*/ 1152606 w 2051041"/>
              <a:gd name="connsiteY1044" fmla="*/ 414661 h 2084191"/>
              <a:gd name="connsiteX1045" fmla="*/ 1108528 w 2051041"/>
              <a:gd name="connsiteY1045" fmla="*/ 370038 h 2084191"/>
              <a:gd name="connsiteX1046" fmla="*/ 1153150 w 2051041"/>
              <a:gd name="connsiteY1046" fmla="*/ 326504 h 2084191"/>
              <a:gd name="connsiteX1047" fmla="*/ 1317492 w 2051041"/>
              <a:gd name="connsiteY1047" fmla="*/ 323239 h 2084191"/>
              <a:gd name="connsiteX1048" fmla="*/ 1364835 w 2051041"/>
              <a:gd name="connsiteY1048" fmla="*/ 372215 h 2084191"/>
              <a:gd name="connsiteX1049" fmla="*/ 1314771 w 2051041"/>
              <a:gd name="connsiteY1049" fmla="*/ 419014 h 2084191"/>
              <a:gd name="connsiteX1050" fmla="*/ 1268516 w 2051041"/>
              <a:gd name="connsiteY1050" fmla="*/ 370582 h 2084191"/>
              <a:gd name="connsiteX1051" fmla="*/ 1317492 w 2051041"/>
              <a:gd name="connsiteY1051" fmla="*/ 323239 h 2084191"/>
              <a:gd name="connsiteX1052" fmla="*/ 1479112 w 2051041"/>
              <a:gd name="connsiteY1052" fmla="*/ 320517 h 2084191"/>
              <a:gd name="connsiteX1053" fmla="*/ 1529720 w 2051041"/>
              <a:gd name="connsiteY1053" fmla="*/ 371670 h 2084191"/>
              <a:gd name="connsiteX1054" fmla="*/ 1478568 w 2051041"/>
              <a:gd name="connsiteY1054" fmla="*/ 420101 h 2084191"/>
              <a:gd name="connsiteX1055" fmla="*/ 1429592 w 2051041"/>
              <a:gd name="connsiteY1055" fmla="*/ 370037 h 2084191"/>
              <a:gd name="connsiteX1056" fmla="*/ 1479112 w 2051041"/>
              <a:gd name="connsiteY1056" fmla="*/ 320517 h 2084191"/>
              <a:gd name="connsiteX1057" fmla="*/ 1642364 w 2051041"/>
              <a:gd name="connsiteY1057" fmla="*/ 318341 h 2084191"/>
              <a:gd name="connsiteX1058" fmla="*/ 1695694 w 2051041"/>
              <a:gd name="connsiteY1058" fmla="*/ 370582 h 2084191"/>
              <a:gd name="connsiteX1059" fmla="*/ 1643453 w 2051041"/>
              <a:gd name="connsiteY1059" fmla="*/ 424455 h 2084191"/>
              <a:gd name="connsiteX1060" fmla="*/ 1589035 w 2051041"/>
              <a:gd name="connsiteY1060" fmla="*/ 371670 h 2084191"/>
              <a:gd name="connsiteX1061" fmla="*/ 1642364 w 2051041"/>
              <a:gd name="connsiteY1061" fmla="*/ 318341 h 2084191"/>
              <a:gd name="connsiteX1062" fmla="*/ 90919 w 2051041"/>
              <a:gd name="connsiteY1062" fmla="*/ 273718 h 2084191"/>
              <a:gd name="connsiteX1063" fmla="*/ 106700 w 2051041"/>
              <a:gd name="connsiteY1063" fmla="*/ 288411 h 2084191"/>
              <a:gd name="connsiteX1064" fmla="*/ 91463 w 2051041"/>
              <a:gd name="connsiteY1064" fmla="*/ 303648 h 2084191"/>
              <a:gd name="connsiteX1065" fmla="*/ 76770 w 2051041"/>
              <a:gd name="connsiteY1065" fmla="*/ 288411 h 2084191"/>
              <a:gd name="connsiteX1066" fmla="*/ 90919 w 2051041"/>
              <a:gd name="connsiteY1066" fmla="*/ 273718 h 2084191"/>
              <a:gd name="connsiteX1067" fmla="*/ 254716 w 2051041"/>
              <a:gd name="connsiteY1067" fmla="*/ 267733 h 2084191"/>
              <a:gd name="connsiteX1068" fmla="*/ 276483 w 2051041"/>
              <a:gd name="connsiteY1068" fmla="*/ 288956 h 2084191"/>
              <a:gd name="connsiteX1069" fmla="*/ 254172 w 2051041"/>
              <a:gd name="connsiteY1069" fmla="*/ 311811 h 2084191"/>
              <a:gd name="connsiteX1070" fmla="*/ 232405 w 2051041"/>
              <a:gd name="connsiteY1070" fmla="*/ 289500 h 2084191"/>
              <a:gd name="connsiteX1071" fmla="*/ 254716 w 2051041"/>
              <a:gd name="connsiteY1071" fmla="*/ 267733 h 2084191"/>
              <a:gd name="connsiteX1072" fmla="*/ 1941117 w 2051041"/>
              <a:gd name="connsiteY1072" fmla="*/ 263202 h 2084191"/>
              <a:gd name="connsiteX1073" fmla="*/ 1936219 w 2051041"/>
              <a:gd name="connsiteY1073" fmla="*/ 266467 h 2084191"/>
              <a:gd name="connsiteX1074" fmla="*/ 1938396 w 2051041"/>
              <a:gd name="connsiteY1074" fmla="*/ 272453 h 2084191"/>
              <a:gd name="connsiteX1075" fmla="*/ 1932954 w 2051041"/>
              <a:gd name="connsiteY1075" fmla="*/ 325782 h 2084191"/>
              <a:gd name="connsiteX1076" fmla="*/ 1930777 w 2051041"/>
              <a:gd name="connsiteY1076" fmla="*/ 331224 h 2084191"/>
              <a:gd name="connsiteX1077" fmla="*/ 1936219 w 2051041"/>
              <a:gd name="connsiteY1077" fmla="*/ 330136 h 2084191"/>
              <a:gd name="connsiteX1078" fmla="*/ 1966693 w 2051041"/>
              <a:gd name="connsiteY1078" fmla="*/ 320340 h 2084191"/>
              <a:gd name="connsiteX1079" fmla="*/ 1998799 w 2051041"/>
              <a:gd name="connsiteY1079" fmla="*/ 328503 h 2084191"/>
              <a:gd name="connsiteX1080" fmla="*/ 2003153 w 2051041"/>
              <a:gd name="connsiteY1080" fmla="*/ 330136 h 2084191"/>
              <a:gd name="connsiteX1081" fmla="*/ 2001520 w 2051041"/>
              <a:gd name="connsiteY1081" fmla="*/ 324694 h 2084191"/>
              <a:gd name="connsiteX1082" fmla="*/ 1994446 w 2051041"/>
              <a:gd name="connsiteY1082" fmla="*/ 309457 h 2084191"/>
              <a:gd name="connsiteX1083" fmla="*/ 1998255 w 2051041"/>
              <a:gd name="connsiteY1083" fmla="*/ 267555 h 2084191"/>
              <a:gd name="connsiteX1084" fmla="*/ 2000976 w 2051041"/>
              <a:gd name="connsiteY1084" fmla="*/ 263746 h 2084191"/>
              <a:gd name="connsiteX1085" fmla="*/ 1995534 w 2051041"/>
              <a:gd name="connsiteY1085" fmla="*/ 263746 h 2084191"/>
              <a:gd name="connsiteX1086" fmla="*/ 1941117 w 2051041"/>
              <a:gd name="connsiteY1086" fmla="*/ 263202 h 2084191"/>
              <a:gd name="connsiteX1087" fmla="*/ 417425 w 2051041"/>
              <a:gd name="connsiteY1087" fmla="*/ 262291 h 2084191"/>
              <a:gd name="connsiteX1088" fmla="*/ 445178 w 2051041"/>
              <a:gd name="connsiteY1088" fmla="*/ 288956 h 2084191"/>
              <a:gd name="connsiteX1089" fmla="*/ 417969 w 2051041"/>
              <a:gd name="connsiteY1089" fmla="*/ 317253 h 2084191"/>
              <a:gd name="connsiteX1090" fmla="*/ 390216 w 2051041"/>
              <a:gd name="connsiteY1090" fmla="*/ 290044 h 2084191"/>
              <a:gd name="connsiteX1091" fmla="*/ 417425 w 2051041"/>
              <a:gd name="connsiteY1091" fmla="*/ 262291 h 2084191"/>
              <a:gd name="connsiteX1092" fmla="*/ 580678 w 2051041"/>
              <a:gd name="connsiteY1092" fmla="*/ 256304 h 2084191"/>
              <a:gd name="connsiteX1093" fmla="*/ 613872 w 2051041"/>
              <a:gd name="connsiteY1093" fmla="*/ 288955 h 2084191"/>
              <a:gd name="connsiteX1094" fmla="*/ 581222 w 2051041"/>
              <a:gd name="connsiteY1094" fmla="*/ 322150 h 2084191"/>
              <a:gd name="connsiteX1095" fmla="*/ 548027 w 2051041"/>
              <a:gd name="connsiteY1095" fmla="*/ 289499 h 2084191"/>
              <a:gd name="connsiteX1096" fmla="*/ 580678 w 2051041"/>
              <a:gd name="connsiteY1096" fmla="*/ 256304 h 2084191"/>
              <a:gd name="connsiteX1097" fmla="*/ 743930 w 2051041"/>
              <a:gd name="connsiteY1097" fmla="*/ 251951 h 2084191"/>
              <a:gd name="connsiteX1098" fmla="*/ 782022 w 2051041"/>
              <a:gd name="connsiteY1098" fmla="*/ 289499 h 2084191"/>
              <a:gd name="connsiteX1099" fmla="*/ 744474 w 2051041"/>
              <a:gd name="connsiteY1099" fmla="*/ 326503 h 2084191"/>
              <a:gd name="connsiteX1100" fmla="*/ 707470 w 2051041"/>
              <a:gd name="connsiteY1100" fmla="*/ 289499 h 2084191"/>
              <a:gd name="connsiteX1101" fmla="*/ 743930 w 2051041"/>
              <a:gd name="connsiteY1101" fmla="*/ 251951 h 2084191"/>
              <a:gd name="connsiteX1102" fmla="*/ 907183 w 2051041"/>
              <a:gd name="connsiteY1102" fmla="*/ 249775 h 2084191"/>
              <a:gd name="connsiteX1103" fmla="*/ 947452 w 2051041"/>
              <a:gd name="connsiteY1103" fmla="*/ 289500 h 2084191"/>
              <a:gd name="connsiteX1104" fmla="*/ 908271 w 2051041"/>
              <a:gd name="connsiteY1104" fmla="*/ 329225 h 2084191"/>
              <a:gd name="connsiteX1105" fmla="*/ 867458 w 2051041"/>
              <a:gd name="connsiteY1105" fmla="*/ 290044 h 2084191"/>
              <a:gd name="connsiteX1106" fmla="*/ 907183 w 2051041"/>
              <a:gd name="connsiteY1106" fmla="*/ 249775 h 2084191"/>
              <a:gd name="connsiteX1107" fmla="*/ 1070435 w 2051041"/>
              <a:gd name="connsiteY1107" fmla="*/ 245965 h 2084191"/>
              <a:gd name="connsiteX1108" fmla="*/ 1114513 w 2051041"/>
              <a:gd name="connsiteY1108" fmla="*/ 290043 h 2084191"/>
              <a:gd name="connsiteX1109" fmla="*/ 1069347 w 2051041"/>
              <a:gd name="connsiteY1109" fmla="*/ 333578 h 2084191"/>
              <a:gd name="connsiteX1110" fmla="*/ 1026357 w 2051041"/>
              <a:gd name="connsiteY1110" fmla="*/ 288955 h 2084191"/>
              <a:gd name="connsiteX1111" fmla="*/ 1070435 w 2051041"/>
              <a:gd name="connsiteY1111" fmla="*/ 245965 h 2084191"/>
              <a:gd name="connsiteX1112" fmla="*/ 1233689 w 2051041"/>
              <a:gd name="connsiteY1112" fmla="*/ 241613 h 2084191"/>
              <a:gd name="connsiteX1113" fmla="*/ 1282120 w 2051041"/>
              <a:gd name="connsiteY1113" fmla="*/ 288412 h 2084191"/>
              <a:gd name="connsiteX1114" fmla="*/ 1235321 w 2051041"/>
              <a:gd name="connsiteY1114" fmla="*/ 335755 h 2084191"/>
              <a:gd name="connsiteX1115" fmla="*/ 1187434 w 2051041"/>
              <a:gd name="connsiteY1115" fmla="*/ 289500 h 2084191"/>
              <a:gd name="connsiteX1116" fmla="*/ 1233689 w 2051041"/>
              <a:gd name="connsiteY1116" fmla="*/ 241613 h 2084191"/>
              <a:gd name="connsiteX1117" fmla="*/ 1397485 w 2051041"/>
              <a:gd name="connsiteY1117" fmla="*/ 238891 h 2084191"/>
              <a:gd name="connsiteX1118" fmla="*/ 1448094 w 2051041"/>
              <a:gd name="connsiteY1118" fmla="*/ 288955 h 2084191"/>
              <a:gd name="connsiteX1119" fmla="*/ 1398029 w 2051041"/>
              <a:gd name="connsiteY1119" fmla="*/ 338475 h 2084191"/>
              <a:gd name="connsiteX1120" fmla="*/ 1348509 w 2051041"/>
              <a:gd name="connsiteY1120" fmla="*/ 289499 h 2084191"/>
              <a:gd name="connsiteX1121" fmla="*/ 1397485 w 2051041"/>
              <a:gd name="connsiteY1121" fmla="*/ 238891 h 2084191"/>
              <a:gd name="connsiteX1122" fmla="*/ 1559650 w 2051041"/>
              <a:gd name="connsiteY1122" fmla="*/ 237258 h 2084191"/>
              <a:gd name="connsiteX1123" fmla="*/ 1613523 w 2051041"/>
              <a:gd name="connsiteY1123" fmla="*/ 288955 h 2084191"/>
              <a:gd name="connsiteX1124" fmla="*/ 1560738 w 2051041"/>
              <a:gd name="connsiteY1124" fmla="*/ 342829 h 2084191"/>
              <a:gd name="connsiteX1125" fmla="*/ 1507953 w 2051041"/>
              <a:gd name="connsiteY1125" fmla="*/ 289499 h 2084191"/>
              <a:gd name="connsiteX1126" fmla="*/ 1559650 w 2051041"/>
              <a:gd name="connsiteY1126" fmla="*/ 237258 h 2084191"/>
              <a:gd name="connsiteX1127" fmla="*/ 9837 w 2051041"/>
              <a:gd name="connsiteY1127" fmla="*/ 198078 h 2084191"/>
              <a:gd name="connsiteX1128" fmla="*/ 19632 w 2051041"/>
              <a:gd name="connsiteY1128" fmla="*/ 207873 h 2084191"/>
              <a:gd name="connsiteX1129" fmla="*/ 10381 w 2051041"/>
              <a:gd name="connsiteY1129" fmla="*/ 218213 h 2084191"/>
              <a:gd name="connsiteX1130" fmla="*/ 42 w 2051041"/>
              <a:gd name="connsiteY1130" fmla="*/ 207873 h 2084191"/>
              <a:gd name="connsiteX1131" fmla="*/ 9837 w 2051041"/>
              <a:gd name="connsiteY1131" fmla="*/ 198078 h 2084191"/>
              <a:gd name="connsiteX1132" fmla="*/ 173090 w 2051041"/>
              <a:gd name="connsiteY1132" fmla="*/ 187739 h 2084191"/>
              <a:gd name="connsiteX1133" fmla="*/ 192136 w 2051041"/>
              <a:gd name="connsiteY1133" fmla="*/ 207329 h 2084191"/>
              <a:gd name="connsiteX1134" fmla="*/ 172546 w 2051041"/>
              <a:gd name="connsiteY1134" fmla="*/ 227464 h 2084191"/>
              <a:gd name="connsiteX1135" fmla="*/ 154044 w 2051041"/>
              <a:gd name="connsiteY1135" fmla="*/ 208418 h 2084191"/>
              <a:gd name="connsiteX1136" fmla="*/ 173090 w 2051041"/>
              <a:gd name="connsiteY1136" fmla="*/ 187739 h 2084191"/>
              <a:gd name="connsiteX1137" fmla="*/ 336887 w 2051041"/>
              <a:gd name="connsiteY1137" fmla="*/ 182297 h 2084191"/>
              <a:gd name="connsiteX1138" fmla="*/ 363007 w 2051041"/>
              <a:gd name="connsiteY1138" fmla="*/ 207329 h 2084191"/>
              <a:gd name="connsiteX1139" fmla="*/ 336887 w 2051041"/>
              <a:gd name="connsiteY1139" fmla="*/ 233994 h 2084191"/>
              <a:gd name="connsiteX1140" fmla="*/ 310766 w 2051041"/>
              <a:gd name="connsiteY1140" fmla="*/ 208961 h 2084191"/>
              <a:gd name="connsiteX1141" fmla="*/ 336887 w 2051041"/>
              <a:gd name="connsiteY1141" fmla="*/ 182297 h 2084191"/>
              <a:gd name="connsiteX1142" fmla="*/ 1856225 w 2051041"/>
              <a:gd name="connsiteY1142" fmla="*/ 180487 h 2084191"/>
              <a:gd name="connsiteX1143" fmla="*/ 1855681 w 2051041"/>
              <a:gd name="connsiteY1143" fmla="*/ 185929 h 2084191"/>
              <a:gd name="connsiteX1144" fmla="*/ 1851872 w 2051041"/>
              <a:gd name="connsiteY1144" fmla="*/ 244700 h 2084191"/>
              <a:gd name="connsiteX1145" fmla="*/ 1851328 w 2051041"/>
              <a:gd name="connsiteY1145" fmla="*/ 247965 h 2084191"/>
              <a:gd name="connsiteX1146" fmla="*/ 1854593 w 2051041"/>
              <a:gd name="connsiteY1146" fmla="*/ 247421 h 2084191"/>
              <a:gd name="connsiteX1147" fmla="*/ 1899215 w 2051041"/>
              <a:gd name="connsiteY1147" fmla="*/ 238714 h 2084191"/>
              <a:gd name="connsiteX1148" fmla="*/ 1913908 w 2051041"/>
              <a:gd name="connsiteY1148" fmla="*/ 243067 h 2084191"/>
              <a:gd name="connsiteX1149" fmla="*/ 1918806 w 2051041"/>
              <a:gd name="connsiteY1149" fmla="*/ 242523 h 2084191"/>
              <a:gd name="connsiteX1150" fmla="*/ 1918261 w 2051041"/>
              <a:gd name="connsiteY1150" fmla="*/ 238170 h 2084191"/>
              <a:gd name="connsiteX1151" fmla="*/ 1917173 w 2051041"/>
              <a:gd name="connsiteY1151" fmla="*/ 185929 h 2084191"/>
              <a:gd name="connsiteX1152" fmla="*/ 1918261 w 2051041"/>
              <a:gd name="connsiteY1152" fmla="*/ 181576 h 2084191"/>
              <a:gd name="connsiteX1153" fmla="*/ 1913908 w 2051041"/>
              <a:gd name="connsiteY1153" fmla="*/ 182664 h 2084191"/>
              <a:gd name="connsiteX1154" fmla="*/ 1860579 w 2051041"/>
              <a:gd name="connsiteY1154" fmla="*/ 180487 h 2084191"/>
              <a:gd name="connsiteX1155" fmla="*/ 1856225 w 2051041"/>
              <a:gd name="connsiteY1155" fmla="*/ 180487 h 2084191"/>
              <a:gd name="connsiteX1156" fmla="*/ 499595 w 2051041"/>
              <a:gd name="connsiteY1156" fmla="*/ 175767 h 2084191"/>
              <a:gd name="connsiteX1157" fmla="*/ 531158 w 2051041"/>
              <a:gd name="connsiteY1157" fmla="*/ 207874 h 2084191"/>
              <a:gd name="connsiteX1158" fmla="*/ 498507 w 2051041"/>
              <a:gd name="connsiteY1158" fmla="*/ 238347 h 2084191"/>
              <a:gd name="connsiteX1159" fmla="*/ 468033 w 2051041"/>
              <a:gd name="connsiteY1159" fmla="*/ 207329 h 2084191"/>
              <a:gd name="connsiteX1160" fmla="*/ 499595 w 2051041"/>
              <a:gd name="connsiteY1160" fmla="*/ 175767 h 2084191"/>
              <a:gd name="connsiteX1161" fmla="*/ 662304 w 2051041"/>
              <a:gd name="connsiteY1161" fmla="*/ 173046 h 2084191"/>
              <a:gd name="connsiteX1162" fmla="*/ 697676 w 2051041"/>
              <a:gd name="connsiteY1162" fmla="*/ 207873 h 2084191"/>
              <a:gd name="connsiteX1163" fmla="*/ 662304 w 2051041"/>
              <a:gd name="connsiteY1163" fmla="*/ 242156 h 2084191"/>
              <a:gd name="connsiteX1164" fmla="*/ 628021 w 2051041"/>
              <a:gd name="connsiteY1164" fmla="*/ 207873 h 2084191"/>
              <a:gd name="connsiteX1165" fmla="*/ 662304 w 2051041"/>
              <a:gd name="connsiteY1165" fmla="*/ 173046 h 2084191"/>
              <a:gd name="connsiteX1166" fmla="*/ 826645 w 2051041"/>
              <a:gd name="connsiteY1166" fmla="*/ 168148 h 2084191"/>
              <a:gd name="connsiteX1167" fmla="*/ 864737 w 2051041"/>
              <a:gd name="connsiteY1167" fmla="*/ 207329 h 2084191"/>
              <a:gd name="connsiteX1168" fmla="*/ 826100 w 2051041"/>
              <a:gd name="connsiteY1168" fmla="*/ 247054 h 2084191"/>
              <a:gd name="connsiteX1169" fmla="*/ 787464 w 2051041"/>
              <a:gd name="connsiteY1169" fmla="*/ 207873 h 2084191"/>
              <a:gd name="connsiteX1170" fmla="*/ 826645 w 2051041"/>
              <a:gd name="connsiteY1170" fmla="*/ 168148 h 2084191"/>
              <a:gd name="connsiteX1171" fmla="*/ 987721 w 2051041"/>
              <a:gd name="connsiteY1171" fmla="*/ 164883 h 2084191"/>
              <a:gd name="connsiteX1172" fmla="*/ 1031799 w 2051041"/>
              <a:gd name="connsiteY1172" fmla="*/ 207329 h 2084191"/>
              <a:gd name="connsiteX1173" fmla="*/ 988809 w 2051041"/>
              <a:gd name="connsiteY1173" fmla="*/ 250319 h 2084191"/>
              <a:gd name="connsiteX1174" fmla="*/ 945819 w 2051041"/>
              <a:gd name="connsiteY1174" fmla="*/ 208417 h 2084191"/>
              <a:gd name="connsiteX1175" fmla="*/ 987721 w 2051041"/>
              <a:gd name="connsiteY1175" fmla="*/ 164883 h 2084191"/>
              <a:gd name="connsiteX1176" fmla="*/ 1153150 w 2051041"/>
              <a:gd name="connsiteY1176" fmla="*/ 162707 h 2084191"/>
              <a:gd name="connsiteX1177" fmla="*/ 1197772 w 2051041"/>
              <a:gd name="connsiteY1177" fmla="*/ 207874 h 2084191"/>
              <a:gd name="connsiteX1178" fmla="*/ 1151517 w 2051041"/>
              <a:gd name="connsiteY1178" fmla="*/ 253584 h 2084191"/>
              <a:gd name="connsiteX1179" fmla="*/ 1107439 w 2051041"/>
              <a:gd name="connsiteY1179" fmla="*/ 207329 h 2084191"/>
              <a:gd name="connsiteX1180" fmla="*/ 1153150 w 2051041"/>
              <a:gd name="connsiteY1180" fmla="*/ 162707 h 2084191"/>
              <a:gd name="connsiteX1181" fmla="*/ 1315315 w 2051041"/>
              <a:gd name="connsiteY1181" fmla="*/ 158353 h 2084191"/>
              <a:gd name="connsiteX1182" fmla="*/ 1365379 w 2051041"/>
              <a:gd name="connsiteY1182" fmla="*/ 206785 h 2084191"/>
              <a:gd name="connsiteX1183" fmla="*/ 1315859 w 2051041"/>
              <a:gd name="connsiteY1183" fmla="*/ 256305 h 2084191"/>
              <a:gd name="connsiteX1184" fmla="*/ 1266883 w 2051041"/>
              <a:gd name="connsiteY1184" fmla="*/ 207873 h 2084191"/>
              <a:gd name="connsiteX1185" fmla="*/ 1315315 w 2051041"/>
              <a:gd name="connsiteY1185" fmla="*/ 158353 h 2084191"/>
              <a:gd name="connsiteX1186" fmla="*/ 1478567 w 2051041"/>
              <a:gd name="connsiteY1186" fmla="*/ 156721 h 2084191"/>
              <a:gd name="connsiteX1187" fmla="*/ 1529720 w 2051041"/>
              <a:gd name="connsiteY1187" fmla="*/ 207329 h 2084191"/>
              <a:gd name="connsiteX1188" fmla="*/ 1478567 w 2051041"/>
              <a:gd name="connsiteY1188" fmla="*/ 258482 h 2084191"/>
              <a:gd name="connsiteX1189" fmla="*/ 1427959 w 2051041"/>
              <a:gd name="connsiteY1189" fmla="*/ 207874 h 2084191"/>
              <a:gd name="connsiteX1190" fmla="*/ 1478567 w 2051041"/>
              <a:gd name="connsiteY1190" fmla="*/ 156721 h 2084191"/>
              <a:gd name="connsiteX1191" fmla="*/ 1644541 w 2051041"/>
              <a:gd name="connsiteY1191" fmla="*/ 153456 h 2084191"/>
              <a:gd name="connsiteX1192" fmla="*/ 1697326 w 2051041"/>
              <a:gd name="connsiteY1192" fmla="*/ 209506 h 2084191"/>
              <a:gd name="connsiteX1193" fmla="*/ 1641276 w 2051041"/>
              <a:gd name="connsiteY1193" fmla="*/ 262835 h 2084191"/>
              <a:gd name="connsiteX1194" fmla="*/ 1587947 w 2051041"/>
              <a:gd name="connsiteY1194" fmla="*/ 206785 h 2084191"/>
              <a:gd name="connsiteX1195" fmla="*/ 1644541 w 2051041"/>
              <a:gd name="connsiteY1195" fmla="*/ 153456 h 2084191"/>
              <a:gd name="connsiteX1196" fmla="*/ 91463 w 2051041"/>
              <a:gd name="connsiteY1196" fmla="*/ 109922 h 2084191"/>
              <a:gd name="connsiteX1197" fmla="*/ 107244 w 2051041"/>
              <a:gd name="connsiteY1197" fmla="*/ 126247 h 2084191"/>
              <a:gd name="connsiteX1198" fmla="*/ 91463 w 2051041"/>
              <a:gd name="connsiteY1198" fmla="*/ 142028 h 2084191"/>
              <a:gd name="connsiteX1199" fmla="*/ 75682 w 2051041"/>
              <a:gd name="connsiteY1199" fmla="*/ 126247 h 2084191"/>
              <a:gd name="connsiteX1200" fmla="*/ 91463 w 2051041"/>
              <a:gd name="connsiteY1200" fmla="*/ 109922 h 2084191"/>
              <a:gd name="connsiteX1201" fmla="*/ 1942341 w 2051041"/>
              <a:gd name="connsiteY1201" fmla="*/ 104915 h 2084191"/>
              <a:gd name="connsiteX1202" fmla="*/ 1942205 w 2051041"/>
              <a:gd name="connsiteY1202" fmla="*/ 111377 h 2084191"/>
              <a:gd name="connsiteX1203" fmla="*/ 1946559 w 2051041"/>
              <a:gd name="connsiteY1203" fmla="*/ 131511 h 2084191"/>
              <a:gd name="connsiteX1204" fmla="*/ 1939484 w 2051041"/>
              <a:gd name="connsiteY1204" fmla="*/ 157088 h 2084191"/>
              <a:gd name="connsiteX1205" fmla="*/ 1941117 w 2051041"/>
              <a:gd name="connsiteY1205" fmla="*/ 160353 h 2084191"/>
              <a:gd name="connsiteX1206" fmla="*/ 1986828 w 2051041"/>
              <a:gd name="connsiteY1206" fmla="*/ 157088 h 2084191"/>
              <a:gd name="connsiteX1207" fmla="*/ 1987916 w 2051041"/>
              <a:gd name="connsiteY1207" fmla="*/ 157088 h 2084191"/>
              <a:gd name="connsiteX1208" fmla="*/ 1993902 w 2051041"/>
              <a:gd name="connsiteY1208" fmla="*/ 150013 h 2084191"/>
              <a:gd name="connsiteX1209" fmla="*/ 1993902 w 2051041"/>
              <a:gd name="connsiteY1209" fmla="*/ 109744 h 2084191"/>
              <a:gd name="connsiteX1210" fmla="*/ 1989004 w 2051041"/>
              <a:gd name="connsiteY1210" fmla="*/ 105391 h 2084191"/>
              <a:gd name="connsiteX1211" fmla="*/ 1948191 w 2051041"/>
              <a:gd name="connsiteY1211" fmla="*/ 105391 h 2084191"/>
              <a:gd name="connsiteX1212" fmla="*/ 1942341 w 2051041"/>
              <a:gd name="connsiteY1212" fmla="*/ 104915 h 2084191"/>
              <a:gd name="connsiteX1213" fmla="*/ 255804 w 2051041"/>
              <a:gd name="connsiteY1213" fmla="*/ 103392 h 2084191"/>
              <a:gd name="connsiteX1214" fmla="*/ 277571 w 2051041"/>
              <a:gd name="connsiteY1214" fmla="*/ 126791 h 2084191"/>
              <a:gd name="connsiteX1215" fmla="*/ 254172 w 2051041"/>
              <a:gd name="connsiteY1215" fmla="*/ 148014 h 2084191"/>
              <a:gd name="connsiteX1216" fmla="*/ 232405 w 2051041"/>
              <a:gd name="connsiteY1216" fmla="*/ 125159 h 2084191"/>
              <a:gd name="connsiteX1217" fmla="*/ 255804 w 2051041"/>
              <a:gd name="connsiteY1217" fmla="*/ 103392 h 2084191"/>
              <a:gd name="connsiteX1218" fmla="*/ 1773511 w 2051041"/>
              <a:gd name="connsiteY1218" fmla="*/ 99405 h 2084191"/>
              <a:gd name="connsiteX1219" fmla="*/ 1773511 w 2051041"/>
              <a:gd name="connsiteY1219" fmla="*/ 107023 h 2084191"/>
              <a:gd name="connsiteX1220" fmla="*/ 1780585 w 2051041"/>
              <a:gd name="connsiteY1220" fmla="*/ 130423 h 2084191"/>
              <a:gd name="connsiteX1221" fmla="*/ 1773511 w 2051041"/>
              <a:gd name="connsiteY1221" fmla="*/ 155999 h 2084191"/>
              <a:gd name="connsiteX1222" fmla="*/ 1774055 w 2051041"/>
              <a:gd name="connsiteY1222" fmla="*/ 161985 h 2084191"/>
              <a:gd name="connsiteX1223" fmla="*/ 1780041 w 2051041"/>
              <a:gd name="connsiteY1223" fmla="*/ 162529 h 2084191"/>
              <a:gd name="connsiteX1224" fmla="*/ 1811059 w 2051041"/>
              <a:gd name="connsiteY1224" fmla="*/ 157632 h 2084191"/>
              <a:gd name="connsiteX1225" fmla="*/ 1829561 w 2051041"/>
              <a:gd name="connsiteY1225" fmla="*/ 161985 h 2084191"/>
              <a:gd name="connsiteX1226" fmla="*/ 1836635 w 2051041"/>
              <a:gd name="connsiteY1226" fmla="*/ 161985 h 2084191"/>
              <a:gd name="connsiteX1227" fmla="*/ 1833914 w 2051041"/>
              <a:gd name="connsiteY1227" fmla="*/ 157088 h 2084191"/>
              <a:gd name="connsiteX1228" fmla="*/ 1834458 w 2051041"/>
              <a:gd name="connsiteY1228" fmla="*/ 104303 h 2084191"/>
              <a:gd name="connsiteX1229" fmla="*/ 1835547 w 2051041"/>
              <a:gd name="connsiteY1229" fmla="*/ 99405 h 2084191"/>
              <a:gd name="connsiteX1230" fmla="*/ 1831193 w 2051041"/>
              <a:gd name="connsiteY1230" fmla="*/ 101038 h 2084191"/>
              <a:gd name="connsiteX1231" fmla="*/ 1780041 w 2051041"/>
              <a:gd name="connsiteY1231" fmla="*/ 101582 h 2084191"/>
              <a:gd name="connsiteX1232" fmla="*/ 1773511 w 2051041"/>
              <a:gd name="connsiteY1232" fmla="*/ 99405 h 2084191"/>
              <a:gd name="connsiteX1233" fmla="*/ 417424 w 2051041"/>
              <a:gd name="connsiteY1233" fmla="*/ 97950 h 2084191"/>
              <a:gd name="connsiteX1234" fmla="*/ 445721 w 2051041"/>
              <a:gd name="connsiteY1234" fmla="*/ 126247 h 2084191"/>
              <a:gd name="connsiteX1235" fmla="*/ 417424 w 2051041"/>
              <a:gd name="connsiteY1235" fmla="*/ 153456 h 2084191"/>
              <a:gd name="connsiteX1236" fmla="*/ 390215 w 2051041"/>
              <a:gd name="connsiteY1236" fmla="*/ 125159 h 2084191"/>
              <a:gd name="connsiteX1237" fmla="*/ 417424 w 2051041"/>
              <a:gd name="connsiteY1237" fmla="*/ 97950 h 2084191"/>
              <a:gd name="connsiteX1238" fmla="*/ 580677 w 2051041"/>
              <a:gd name="connsiteY1238" fmla="*/ 92508 h 2084191"/>
              <a:gd name="connsiteX1239" fmla="*/ 614960 w 2051041"/>
              <a:gd name="connsiteY1239" fmla="*/ 125159 h 2084191"/>
              <a:gd name="connsiteX1240" fmla="*/ 581766 w 2051041"/>
              <a:gd name="connsiteY1240" fmla="*/ 158353 h 2084191"/>
              <a:gd name="connsiteX1241" fmla="*/ 548571 w 2051041"/>
              <a:gd name="connsiteY1241" fmla="*/ 125703 h 2084191"/>
              <a:gd name="connsiteX1242" fmla="*/ 580677 w 2051041"/>
              <a:gd name="connsiteY1242" fmla="*/ 92508 h 2084191"/>
              <a:gd name="connsiteX1243" fmla="*/ 745019 w 2051041"/>
              <a:gd name="connsiteY1243" fmla="*/ 88154 h 2084191"/>
              <a:gd name="connsiteX1244" fmla="*/ 782567 w 2051041"/>
              <a:gd name="connsiteY1244" fmla="*/ 126791 h 2084191"/>
              <a:gd name="connsiteX1245" fmla="*/ 743930 w 2051041"/>
              <a:gd name="connsiteY1245" fmla="*/ 164339 h 2084191"/>
              <a:gd name="connsiteX1246" fmla="*/ 706382 w 2051041"/>
              <a:gd name="connsiteY1246" fmla="*/ 125702 h 2084191"/>
              <a:gd name="connsiteX1247" fmla="*/ 745019 w 2051041"/>
              <a:gd name="connsiteY1247" fmla="*/ 88154 h 2084191"/>
              <a:gd name="connsiteX1248" fmla="*/ 1685898 w 2051041"/>
              <a:gd name="connsiteY1248" fmla="*/ 84712 h 2084191"/>
              <a:gd name="connsiteX1249" fmla="*/ 1685681 w 2051041"/>
              <a:gd name="connsiteY1249" fmla="*/ 85147 h 2084191"/>
              <a:gd name="connsiteX1250" fmla="*/ 1685354 w 2051041"/>
              <a:gd name="connsiteY1250" fmla="*/ 85256 h 2084191"/>
              <a:gd name="connsiteX1251" fmla="*/ 1685898 w 2051041"/>
              <a:gd name="connsiteY1251" fmla="*/ 84712 h 2084191"/>
              <a:gd name="connsiteX1252" fmla="*/ 907183 w 2051041"/>
              <a:gd name="connsiteY1252" fmla="*/ 84345 h 2084191"/>
              <a:gd name="connsiteX1253" fmla="*/ 934935 w 2051041"/>
              <a:gd name="connsiteY1253" fmla="*/ 95228 h 2084191"/>
              <a:gd name="connsiteX1254" fmla="*/ 949628 w 2051041"/>
              <a:gd name="connsiteY1254" fmla="*/ 125158 h 2084191"/>
              <a:gd name="connsiteX1255" fmla="*/ 908271 w 2051041"/>
              <a:gd name="connsiteY1255" fmla="*/ 167060 h 2084191"/>
              <a:gd name="connsiteX1256" fmla="*/ 866369 w 2051041"/>
              <a:gd name="connsiteY1256" fmla="*/ 125702 h 2084191"/>
              <a:gd name="connsiteX1257" fmla="*/ 907183 w 2051041"/>
              <a:gd name="connsiteY1257" fmla="*/ 84345 h 2084191"/>
              <a:gd name="connsiteX1258" fmla="*/ 1070979 w 2051041"/>
              <a:gd name="connsiteY1258" fmla="*/ 82169 h 2084191"/>
              <a:gd name="connsiteX1259" fmla="*/ 1115602 w 2051041"/>
              <a:gd name="connsiteY1259" fmla="*/ 126247 h 2084191"/>
              <a:gd name="connsiteX1260" fmla="*/ 1071524 w 2051041"/>
              <a:gd name="connsiteY1260" fmla="*/ 170325 h 2084191"/>
              <a:gd name="connsiteX1261" fmla="*/ 1026357 w 2051041"/>
              <a:gd name="connsiteY1261" fmla="*/ 125703 h 2084191"/>
              <a:gd name="connsiteX1262" fmla="*/ 1070979 w 2051041"/>
              <a:gd name="connsiteY1262" fmla="*/ 82169 h 2084191"/>
              <a:gd name="connsiteX1263" fmla="*/ 1684811 w 2051041"/>
              <a:gd name="connsiteY1263" fmla="*/ 82168 h 2084191"/>
              <a:gd name="connsiteX1264" fmla="*/ 1684266 w 2051041"/>
              <a:gd name="connsiteY1264" fmla="*/ 82713 h 2084191"/>
              <a:gd name="connsiteX1265" fmla="*/ 1684469 w 2051041"/>
              <a:gd name="connsiteY1265" fmla="*/ 82365 h 2084191"/>
              <a:gd name="connsiteX1266" fmla="*/ 1234777 w 2051041"/>
              <a:gd name="connsiteY1266" fmla="*/ 78360 h 2084191"/>
              <a:gd name="connsiteX1267" fmla="*/ 1282664 w 2051041"/>
              <a:gd name="connsiteY1267" fmla="*/ 126791 h 2084191"/>
              <a:gd name="connsiteX1268" fmla="*/ 1234232 w 2051041"/>
              <a:gd name="connsiteY1268" fmla="*/ 174135 h 2084191"/>
              <a:gd name="connsiteX1269" fmla="*/ 1186889 w 2051041"/>
              <a:gd name="connsiteY1269" fmla="*/ 126791 h 2084191"/>
              <a:gd name="connsiteX1270" fmla="*/ 1234777 w 2051041"/>
              <a:gd name="connsiteY1270" fmla="*/ 78360 h 2084191"/>
              <a:gd name="connsiteX1271" fmla="*/ 1398574 w 2051041"/>
              <a:gd name="connsiteY1271" fmla="*/ 76182 h 2084191"/>
              <a:gd name="connsiteX1272" fmla="*/ 1448094 w 2051041"/>
              <a:gd name="connsiteY1272" fmla="*/ 127335 h 2084191"/>
              <a:gd name="connsiteX1273" fmla="*/ 1396941 w 2051041"/>
              <a:gd name="connsiteY1273" fmla="*/ 175766 h 2084191"/>
              <a:gd name="connsiteX1274" fmla="*/ 1347421 w 2051041"/>
              <a:gd name="connsiteY1274" fmla="*/ 125702 h 2084191"/>
              <a:gd name="connsiteX1275" fmla="*/ 1398574 w 2051041"/>
              <a:gd name="connsiteY1275" fmla="*/ 76182 h 2084191"/>
              <a:gd name="connsiteX1276" fmla="*/ 1561282 w 2051041"/>
              <a:gd name="connsiteY1276" fmla="*/ 72373 h 2084191"/>
              <a:gd name="connsiteX1277" fmla="*/ 1614611 w 2051041"/>
              <a:gd name="connsiteY1277" fmla="*/ 126247 h 2084191"/>
              <a:gd name="connsiteX1278" fmla="*/ 1560738 w 2051041"/>
              <a:gd name="connsiteY1278" fmla="*/ 179576 h 2084191"/>
              <a:gd name="connsiteX1279" fmla="*/ 1507409 w 2051041"/>
              <a:gd name="connsiteY1279" fmla="*/ 126247 h 2084191"/>
              <a:gd name="connsiteX1280" fmla="*/ 1561282 w 2051041"/>
              <a:gd name="connsiteY1280" fmla="*/ 72373 h 2084191"/>
              <a:gd name="connsiteX1281" fmla="*/ 10381 w 2051041"/>
              <a:gd name="connsiteY1281" fmla="*/ 33737 h 2084191"/>
              <a:gd name="connsiteX1282" fmla="*/ 20720 w 2051041"/>
              <a:gd name="connsiteY1282" fmla="*/ 45165 h 2084191"/>
              <a:gd name="connsiteX1283" fmla="*/ 9292 w 2051041"/>
              <a:gd name="connsiteY1283" fmla="*/ 54960 h 2084191"/>
              <a:gd name="connsiteX1284" fmla="*/ 41 w 2051041"/>
              <a:gd name="connsiteY1284" fmla="*/ 44621 h 2084191"/>
              <a:gd name="connsiteX1285" fmla="*/ 10381 w 2051041"/>
              <a:gd name="connsiteY1285" fmla="*/ 33737 h 2084191"/>
              <a:gd name="connsiteX1286" fmla="*/ 172546 w 2051041"/>
              <a:gd name="connsiteY1286" fmla="*/ 23942 h 2084191"/>
              <a:gd name="connsiteX1287" fmla="*/ 193224 w 2051041"/>
              <a:gd name="connsiteY1287" fmla="*/ 44621 h 2084191"/>
              <a:gd name="connsiteX1288" fmla="*/ 173090 w 2051041"/>
              <a:gd name="connsiteY1288" fmla="*/ 64755 h 2084191"/>
              <a:gd name="connsiteX1289" fmla="*/ 152411 w 2051041"/>
              <a:gd name="connsiteY1289" fmla="*/ 44621 h 2084191"/>
              <a:gd name="connsiteX1290" fmla="*/ 172546 w 2051041"/>
              <a:gd name="connsiteY1290" fmla="*/ 23942 h 2084191"/>
              <a:gd name="connsiteX1291" fmla="*/ 1861123 w 2051041"/>
              <a:gd name="connsiteY1291" fmla="*/ 22132 h 2084191"/>
              <a:gd name="connsiteX1292" fmla="*/ 1861123 w 2051041"/>
              <a:gd name="connsiteY1292" fmla="*/ 35737 h 2084191"/>
              <a:gd name="connsiteX1293" fmla="*/ 1861123 w 2051041"/>
              <a:gd name="connsiteY1293" fmla="*/ 61313 h 2084191"/>
              <a:gd name="connsiteX1294" fmla="*/ 1858946 w 2051041"/>
              <a:gd name="connsiteY1294" fmla="*/ 72740 h 2084191"/>
              <a:gd name="connsiteX1295" fmla="*/ 1866021 w 2051041"/>
              <a:gd name="connsiteY1295" fmla="*/ 76550 h 2084191"/>
              <a:gd name="connsiteX1296" fmla="*/ 1873639 w 2051041"/>
              <a:gd name="connsiteY1296" fmla="*/ 74917 h 2084191"/>
              <a:gd name="connsiteX1297" fmla="*/ 1900304 w 2051041"/>
              <a:gd name="connsiteY1297" fmla="*/ 74373 h 2084191"/>
              <a:gd name="connsiteX1298" fmla="*/ 1907922 w 2051041"/>
              <a:gd name="connsiteY1298" fmla="*/ 76006 h 2084191"/>
              <a:gd name="connsiteX1299" fmla="*/ 1912820 w 2051041"/>
              <a:gd name="connsiteY1299" fmla="*/ 70020 h 2084191"/>
              <a:gd name="connsiteX1300" fmla="*/ 1912820 w 2051041"/>
              <a:gd name="connsiteY1300" fmla="*/ 27030 h 2084191"/>
              <a:gd name="connsiteX1301" fmla="*/ 1908466 w 2051041"/>
              <a:gd name="connsiteY1301" fmla="*/ 22132 h 2084191"/>
              <a:gd name="connsiteX1302" fmla="*/ 1902480 w 2051041"/>
              <a:gd name="connsiteY1302" fmla="*/ 24309 h 2084191"/>
              <a:gd name="connsiteX1303" fmla="*/ 1873095 w 2051041"/>
              <a:gd name="connsiteY1303" fmla="*/ 24309 h 2084191"/>
              <a:gd name="connsiteX1304" fmla="*/ 1861123 w 2051041"/>
              <a:gd name="connsiteY1304" fmla="*/ 22132 h 2084191"/>
              <a:gd name="connsiteX1305" fmla="*/ 336886 w 2051041"/>
              <a:gd name="connsiteY1305" fmla="*/ 17412 h 2084191"/>
              <a:gd name="connsiteX1306" fmla="*/ 363007 w 2051041"/>
              <a:gd name="connsiteY1306" fmla="*/ 44077 h 2084191"/>
              <a:gd name="connsiteX1307" fmla="*/ 337431 w 2051041"/>
              <a:gd name="connsiteY1307" fmla="*/ 71285 h 2084191"/>
              <a:gd name="connsiteX1308" fmla="*/ 310222 w 2051041"/>
              <a:gd name="connsiteY1308" fmla="*/ 45165 h 2084191"/>
              <a:gd name="connsiteX1309" fmla="*/ 336886 w 2051041"/>
              <a:gd name="connsiteY1309" fmla="*/ 17412 h 2084191"/>
              <a:gd name="connsiteX1310" fmla="*/ 498507 w 2051041"/>
              <a:gd name="connsiteY1310" fmla="*/ 13059 h 2084191"/>
              <a:gd name="connsiteX1311" fmla="*/ 531702 w 2051041"/>
              <a:gd name="connsiteY1311" fmla="*/ 44621 h 2084191"/>
              <a:gd name="connsiteX1312" fmla="*/ 499595 w 2051041"/>
              <a:gd name="connsiteY1312" fmla="*/ 76727 h 2084191"/>
              <a:gd name="connsiteX1313" fmla="*/ 467489 w 2051041"/>
              <a:gd name="connsiteY1313" fmla="*/ 45165 h 2084191"/>
              <a:gd name="connsiteX1314" fmla="*/ 498507 w 2051041"/>
              <a:gd name="connsiteY1314" fmla="*/ 13059 h 2084191"/>
              <a:gd name="connsiteX1315" fmla="*/ 662303 w 2051041"/>
              <a:gd name="connsiteY1315" fmla="*/ 7616 h 2084191"/>
              <a:gd name="connsiteX1316" fmla="*/ 698763 w 2051041"/>
              <a:gd name="connsiteY1316" fmla="*/ 44076 h 2084191"/>
              <a:gd name="connsiteX1317" fmla="*/ 662303 w 2051041"/>
              <a:gd name="connsiteY1317" fmla="*/ 81080 h 2084191"/>
              <a:gd name="connsiteX1318" fmla="*/ 626932 w 2051041"/>
              <a:gd name="connsiteY1318" fmla="*/ 44076 h 2084191"/>
              <a:gd name="connsiteX1319" fmla="*/ 662303 w 2051041"/>
              <a:gd name="connsiteY1319" fmla="*/ 7616 h 2084191"/>
              <a:gd name="connsiteX1320" fmla="*/ 825557 w 2051041"/>
              <a:gd name="connsiteY1320" fmla="*/ 5440 h 2084191"/>
              <a:gd name="connsiteX1321" fmla="*/ 865281 w 2051041"/>
              <a:gd name="connsiteY1321" fmla="*/ 44621 h 2084191"/>
              <a:gd name="connsiteX1322" fmla="*/ 826101 w 2051041"/>
              <a:gd name="connsiteY1322" fmla="*/ 83257 h 2084191"/>
              <a:gd name="connsiteX1323" fmla="*/ 786920 w 2051041"/>
              <a:gd name="connsiteY1323" fmla="*/ 44621 h 2084191"/>
              <a:gd name="connsiteX1324" fmla="*/ 825557 w 2051041"/>
              <a:gd name="connsiteY1324" fmla="*/ 5440 h 2084191"/>
              <a:gd name="connsiteX1325" fmla="*/ 989353 w 2051041"/>
              <a:gd name="connsiteY1325" fmla="*/ 1086 h 2084191"/>
              <a:gd name="connsiteX1326" fmla="*/ 1032343 w 2051041"/>
              <a:gd name="connsiteY1326" fmla="*/ 43532 h 2084191"/>
              <a:gd name="connsiteX1327" fmla="*/ 989897 w 2051041"/>
              <a:gd name="connsiteY1327" fmla="*/ 87610 h 2084191"/>
              <a:gd name="connsiteX1328" fmla="*/ 945819 w 2051041"/>
              <a:gd name="connsiteY1328" fmla="*/ 44620 h 2084191"/>
              <a:gd name="connsiteX1329" fmla="*/ 989353 w 2051041"/>
              <a:gd name="connsiteY1329" fmla="*/ 1086 h 2084191"/>
              <a:gd name="connsiteX1330" fmla="*/ 1614056 w 2051041"/>
              <a:gd name="connsiteY1330" fmla="*/ 0 h 2084191"/>
              <a:gd name="connsiteX1331" fmla="*/ 1675529 w 2051041"/>
              <a:gd name="connsiteY1331" fmla="*/ 0 h 2084191"/>
              <a:gd name="connsiteX1332" fmla="*/ 1682905 w 2051041"/>
              <a:gd name="connsiteY1332" fmla="*/ 4720 h 2084191"/>
              <a:gd name="connsiteX1333" fmla="*/ 1933639 w 2051041"/>
              <a:gd name="connsiteY1333" fmla="*/ 4720 h 2084191"/>
              <a:gd name="connsiteX1334" fmla="*/ 2016655 w 2051041"/>
              <a:gd name="connsiteY1334" fmla="*/ 39107 h 2084191"/>
              <a:gd name="connsiteX1335" fmla="*/ 2028934 w 2051041"/>
              <a:gd name="connsiteY1335" fmla="*/ 57318 h 2084191"/>
              <a:gd name="connsiteX1336" fmla="*/ 2026008 w 2051041"/>
              <a:gd name="connsiteY1336" fmla="*/ 71108 h 2084191"/>
              <a:gd name="connsiteX1337" fmla="*/ 2030906 w 2051041"/>
              <a:gd name="connsiteY1337" fmla="*/ 75461 h 2084191"/>
              <a:gd name="connsiteX1338" fmla="*/ 2039929 w 2051041"/>
              <a:gd name="connsiteY1338" fmla="*/ 73627 h 2084191"/>
              <a:gd name="connsiteX1339" fmla="*/ 2041815 w 2051041"/>
              <a:gd name="connsiteY1339" fmla="*/ 76424 h 2084191"/>
              <a:gd name="connsiteX1340" fmla="*/ 2051041 w 2051041"/>
              <a:gd name="connsiteY1340" fmla="*/ 122122 h 2084191"/>
              <a:gd name="connsiteX1341" fmla="*/ 2051041 w 2051041"/>
              <a:gd name="connsiteY1341" fmla="*/ 186473 h 2084191"/>
              <a:gd name="connsiteX1342" fmla="*/ 2029818 w 2051041"/>
              <a:gd name="connsiteY1342" fmla="*/ 186473 h 2084191"/>
              <a:gd name="connsiteX1343" fmla="*/ 2023287 w 2051041"/>
              <a:gd name="connsiteY1343" fmla="*/ 192459 h 2084191"/>
              <a:gd name="connsiteX1344" fmla="*/ 2023832 w 2051041"/>
              <a:gd name="connsiteY1344" fmla="*/ 196268 h 2084191"/>
              <a:gd name="connsiteX1345" fmla="*/ 2019478 w 2051041"/>
              <a:gd name="connsiteY1345" fmla="*/ 239258 h 2084191"/>
              <a:gd name="connsiteX1346" fmla="*/ 2020022 w 2051041"/>
              <a:gd name="connsiteY1346" fmla="*/ 242523 h 2084191"/>
              <a:gd name="connsiteX1347" fmla="*/ 2023287 w 2051041"/>
              <a:gd name="connsiteY1347" fmla="*/ 243067 h 2084191"/>
              <a:gd name="connsiteX1348" fmla="*/ 2050224 w 2051041"/>
              <a:gd name="connsiteY1348" fmla="*/ 237150 h 2084191"/>
              <a:gd name="connsiteX1349" fmla="*/ 2051041 w 2051041"/>
              <a:gd name="connsiteY1349" fmla="*/ 237329 h 2084191"/>
              <a:gd name="connsiteX1350" fmla="*/ 2051041 w 2051041"/>
              <a:gd name="connsiteY1350" fmla="*/ 348996 h 2084191"/>
              <a:gd name="connsiteX1351" fmla="*/ 2036552 w 2051041"/>
              <a:gd name="connsiteY1351" fmla="*/ 347754 h 2084191"/>
              <a:gd name="connsiteX1352" fmla="*/ 2021111 w 2051041"/>
              <a:gd name="connsiteY1352" fmla="*/ 341019 h 2084191"/>
              <a:gd name="connsiteX1353" fmla="*/ 2016757 w 2051041"/>
              <a:gd name="connsiteY1353" fmla="*/ 338842 h 2084191"/>
              <a:gd name="connsiteX1354" fmla="*/ 2017301 w 2051041"/>
              <a:gd name="connsiteY1354" fmla="*/ 344284 h 2084191"/>
              <a:gd name="connsiteX1355" fmla="*/ 2025464 w 2051041"/>
              <a:gd name="connsiteY1355" fmla="*/ 376391 h 2084191"/>
              <a:gd name="connsiteX1356" fmla="*/ 1994446 w 2051041"/>
              <a:gd name="connsiteY1356" fmla="*/ 424278 h 2084191"/>
              <a:gd name="connsiteX1357" fmla="*/ 1933498 w 2051041"/>
              <a:gd name="connsiteY1357" fmla="*/ 416115 h 2084191"/>
              <a:gd name="connsiteX1358" fmla="*/ 1920438 w 2051041"/>
              <a:gd name="connsiteY1358" fmla="*/ 352447 h 2084191"/>
              <a:gd name="connsiteX1359" fmla="*/ 1925336 w 2051041"/>
              <a:gd name="connsiteY1359" fmla="*/ 338298 h 2084191"/>
              <a:gd name="connsiteX1360" fmla="*/ 1911731 w 2051041"/>
              <a:gd name="connsiteY1360" fmla="*/ 343196 h 2084191"/>
              <a:gd name="connsiteX1361" fmla="*/ 1898671 w 2051041"/>
              <a:gd name="connsiteY1361" fmla="*/ 347005 h 2084191"/>
              <a:gd name="connsiteX1362" fmla="*/ 1854593 w 2051041"/>
              <a:gd name="connsiteY1362" fmla="*/ 336666 h 2084191"/>
              <a:gd name="connsiteX1363" fmla="*/ 1847690 w 2051041"/>
              <a:gd name="connsiteY1363" fmla="*/ 333480 h 2084191"/>
              <a:gd name="connsiteX1364" fmla="*/ 1852961 w 2051041"/>
              <a:gd name="connsiteY1364" fmla="*/ 344461 h 2084191"/>
              <a:gd name="connsiteX1365" fmla="*/ 1826840 w 2051041"/>
              <a:gd name="connsiteY1365" fmla="*/ 420646 h 2084191"/>
              <a:gd name="connsiteX1366" fmla="*/ 1765893 w 2051041"/>
              <a:gd name="connsiteY1366" fmla="*/ 408130 h 2084191"/>
              <a:gd name="connsiteX1367" fmla="*/ 1759362 w 2051041"/>
              <a:gd name="connsiteY1367" fmla="*/ 342829 h 2084191"/>
              <a:gd name="connsiteX1368" fmla="*/ 1815991 w 2051041"/>
              <a:gd name="connsiteY1368" fmla="*/ 317193 h 2084191"/>
              <a:gd name="connsiteX1369" fmla="*/ 1834459 w 2051041"/>
              <a:gd name="connsiteY1369" fmla="*/ 325415 h 2084191"/>
              <a:gd name="connsiteX1370" fmla="*/ 1845023 w 2051041"/>
              <a:gd name="connsiteY1370" fmla="*/ 330169 h 2084191"/>
              <a:gd name="connsiteX1371" fmla="*/ 1840444 w 2051041"/>
              <a:gd name="connsiteY1371" fmla="*/ 321429 h 2084191"/>
              <a:gd name="connsiteX1372" fmla="*/ 1834458 w 2051041"/>
              <a:gd name="connsiteY1372" fmla="*/ 275174 h 2084191"/>
              <a:gd name="connsiteX1373" fmla="*/ 1840988 w 2051041"/>
              <a:gd name="connsiteY1373" fmla="*/ 259937 h 2084191"/>
              <a:gd name="connsiteX1374" fmla="*/ 1842077 w 2051041"/>
              <a:gd name="connsiteY1374" fmla="*/ 255584 h 2084191"/>
              <a:gd name="connsiteX1375" fmla="*/ 1837723 w 2051041"/>
              <a:gd name="connsiteY1375" fmla="*/ 257216 h 2084191"/>
              <a:gd name="connsiteX1376" fmla="*/ 1817589 w 2051041"/>
              <a:gd name="connsiteY1376" fmla="*/ 264834 h 2084191"/>
              <a:gd name="connsiteX1377" fmla="*/ 1768069 w 2051041"/>
              <a:gd name="connsiteY1377" fmla="*/ 251774 h 2084191"/>
              <a:gd name="connsiteX1378" fmla="*/ 1764740 w 2051041"/>
              <a:gd name="connsiteY1378" fmla="*/ 250110 h 2084191"/>
              <a:gd name="connsiteX1379" fmla="*/ 1773510 w 2051041"/>
              <a:gd name="connsiteY1379" fmla="*/ 267189 h 2084191"/>
              <a:gd name="connsiteX1380" fmla="*/ 1750655 w 2051041"/>
              <a:gd name="connsiteY1380" fmla="*/ 336843 h 2084191"/>
              <a:gd name="connsiteX1381" fmla="*/ 1673926 w 2051041"/>
              <a:gd name="connsiteY1381" fmla="*/ 310723 h 2084191"/>
              <a:gd name="connsiteX1382" fmla="*/ 1681545 w 2051041"/>
              <a:gd name="connsiteY1382" fmla="*/ 254673 h 2084191"/>
              <a:gd name="connsiteX1383" fmla="*/ 1733786 w 2051041"/>
              <a:gd name="connsiteY1383" fmla="*/ 235083 h 2084191"/>
              <a:gd name="connsiteX1384" fmla="*/ 1751743 w 2051041"/>
              <a:gd name="connsiteY1384" fmla="*/ 242157 h 2084191"/>
              <a:gd name="connsiteX1385" fmla="*/ 1762506 w 2051041"/>
              <a:gd name="connsiteY1385" fmla="*/ 246769 h 2084191"/>
              <a:gd name="connsiteX1386" fmla="*/ 1757185 w 2051041"/>
              <a:gd name="connsiteY1386" fmla="*/ 236537 h 2084191"/>
              <a:gd name="connsiteX1387" fmla="*/ 1756097 w 2051041"/>
              <a:gd name="connsiteY1387" fmla="*/ 185929 h 2084191"/>
              <a:gd name="connsiteX1388" fmla="*/ 1757185 w 2051041"/>
              <a:gd name="connsiteY1388" fmla="*/ 177766 h 2084191"/>
              <a:gd name="connsiteX1389" fmla="*/ 1749023 w 2051041"/>
              <a:gd name="connsiteY1389" fmla="*/ 178311 h 2084191"/>
              <a:gd name="connsiteX1390" fmla="*/ 1676103 w 2051041"/>
              <a:gd name="connsiteY1390" fmla="*/ 154911 h 2084191"/>
              <a:gd name="connsiteX1391" fmla="*/ 1681001 w 2051041"/>
              <a:gd name="connsiteY1391" fmla="*/ 94507 h 2084191"/>
              <a:gd name="connsiteX1392" fmla="*/ 1685681 w 2051041"/>
              <a:gd name="connsiteY1392" fmla="*/ 85147 h 2084191"/>
              <a:gd name="connsiteX1393" fmla="*/ 1693517 w 2051041"/>
              <a:gd name="connsiteY1393" fmla="*/ 82536 h 2084191"/>
              <a:gd name="connsiteX1394" fmla="*/ 1747934 w 2051041"/>
              <a:gd name="connsiteY1394" fmla="*/ 77638 h 2084191"/>
              <a:gd name="connsiteX1395" fmla="*/ 1756641 w 2051041"/>
              <a:gd name="connsiteY1395" fmla="*/ 79271 h 2084191"/>
              <a:gd name="connsiteX1396" fmla="*/ 1754464 w 2051041"/>
              <a:gd name="connsiteY1396" fmla="*/ 71652 h 2084191"/>
              <a:gd name="connsiteX1397" fmla="*/ 1752832 w 2051041"/>
              <a:gd name="connsiteY1397" fmla="*/ 68387 h 2084191"/>
              <a:gd name="connsiteX1398" fmla="*/ 1756097 w 2051041"/>
              <a:gd name="connsiteY1398" fmla="*/ 20500 h 2084191"/>
              <a:gd name="connsiteX1399" fmla="*/ 1756641 w 2051041"/>
              <a:gd name="connsiteY1399" fmla="*/ 16146 h 2084191"/>
              <a:gd name="connsiteX1400" fmla="*/ 1751744 w 2051041"/>
              <a:gd name="connsiteY1400" fmla="*/ 15058 h 2084191"/>
              <a:gd name="connsiteX1401" fmla="*/ 1741404 w 2051041"/>
              <a:gd name="connsiteY1401" fmla="*/ 19955 h 2084191"/>
              <a:gd name="connsiteX1402" fmla="*/ 1691884 w 2051041"/>
              <a:gd name="connsiteY1402" fmla="*/ 11249 h 2084191"/>
              <a:gd name="connsiteX1403" fmla="*/ 1685645 w 2051041"/>
              <a:gd name="connsiteY1403" fmla="*/ 8369 h 2084191"/>
              <a:gd name="connsiteX1404" fmla="*/ 1688620 w 2051041"/>
              <a:gd name="connsiteY1404" fmla="*/ 14691 h 2084191"/>
              <a:gd name="connsiteX1405" fmla="*/ 1691885 w 2051041"/>
              <a:gd name="connsiteY1405" fmla="*/ 69652 h 2084191"/>
              <a:gd name="connsiteX1406" fmla="*/ 1684469 w 2051041"/>
              <a:gd name="connsiteY1406" fmla="*/ 82365 h 2084191"/>
              <a:gd name="connsiteX1407" fmla="*/ 1663044 w 2051041"/>
              <a:gd name="connsiteY1407" fmla="*/ 94684 h 2084191"/>
              <a:gd name="connsiteX1408" fmla="*/ 1626584 w 2051041"/>
              <a:gd name="connsiteY1408" fmla="*/ 96861 h 2084191"/>
              <a:gd name="connsiteX1409" fmla="*/ 1590124 w 2051041"/>
              <a:gd name="connsiteY1409" fmla="*/ 60401 h 2084191"/>
              <a:gd name="connsiteX1410" fmla="*/ 1591757 w 2051041"/>
              <a:gd name="connsiteY1410" fmla="*/ 25030 h 2084191"/>
              <a:gd name="connsiteX1411" fmla="*/ 1460066 w 2051041"/>
              <a:gd name="connsiteY1411" fmla="*/ 0 h 2084191"/>
              <a:gd name="connsiteX1412" fmla="*/ 1498513 w 2051041"/>
              <a:gd name="connsiteY1412" fmla="*/ 0 h 2084191"/>
              <a:gd name="connsiteX1413" fmla="*/ 1517204 w 2051041"/>
              <a:gd name="connsiteY1413" fmla="*/ 8092 h 2084191"/>
              <a:gd name="connsiteX1414" fmla="*/ 1531896 w 2051041"/>
              <a:gd name="connsiteY1414" fmla="*/ 45164 h 2084191"/>
              <a:gd name="connsiteX1415" fmla="*/ 1479111 w 2051041"/>
              <a:gd name="connsiteY1415" fmla="*/ 97949 h 2084191"/>
              <a:gd name="connsiteX1416" fmla="*/ 1426870 w 2051041"/>
              <a:gd name="connsiteY1416" fmla="*/ 45164 h 2084191"/>
              <a:gd name="connsiteX1417" fmla="*/ 1441631 w 2051041"/>
              <a:gd name="connsiteY1417" fmla="*/ 7684 h 2084191"/>
              <a:gd name="connsiteX1418" fmla="*/ 1296749 w 2051041"/>
              <a:gd name="connsiteY1418" fmla="*/ 0 h 2084191"/>
              <a:gd name="connsiteX1419" fmla="*/ 1335755 w 2051041"/>
              <a:gd name="connsiteY1419" fmla="*/ 0 h 2084191"/>
              <a:gd name="connsiteX1420" fmla="*/ 1350278 w 2051041"/>
              <a:gd name="connsiteY1420" fmla="*/ 10270 h 2084191"/>
              <a:gd name="connsiteX1421" fmla="*/ 1365923 w 2051041"/>
              <a:gd name="connsiteY1421" fmla="*/ 45165 h 2084191"/>
              <a:gd name="connsiteX1422" fmla="*/ 1315315 w 2051041"/>
              <a:gd name="connsiteY1422" fmla="*/ 93052 h 2084191"/>
              <a:gd name="connsiteX1423" fmla="*/ 1266339 w 2051041"/>
              <a:gd name="connsiteY1423" fmla="*/ 44076 h 2084191"/>
              <a:gd name="connsiteX1424" fmla="*/ 1282732 w 2051041"/>
              <a:gd name="connsiteY1424" fmla="*/ 9317 h 2084191"/>
              <a:gd name="connsiteX1425" fmla="*/ 1148085 w 2051041"/>
              <a:gd name="connsiteY1425" fmla="*/ 0 h 2084191"/>
              <a:gd name="connsiteX1426" fmla="*/ 1161802 w 2051041"/>
              <a:gd name="connsiteY1426" fmla="*/ 0 h 2084191"/>
              <a:gd name="connsiteX1427" fmla="*/ 1169637 w 2051041"/>
              <a:gd name="connsiteY1427" fmla="*/ 1315 h 2084191"/>
              <a:gd name="connsiteX1428" fmla="*/ 1199405 w 2051041"/>
              <a:gd name="connsiteY1428" fmla="*/ 45164 h 2084191"/>
              <a:gd name="connsiteX1429" fmla="*/ 1151518 w 2051041"/>
              <a:gd name="connsiteY1429" fmla="*/ 91419 h 2084191"/>
              <a:gd name="connsiteX1430" fmla="*/ 1105807 w 2051041"/>
              <a:gd name="connsiteY1430" fmla="*/ 44620 h 2084191"/>
              <a:gd name="connsiteX1431" fmla="*/ 1119139 w 2051041"/>
              <a:gd name="connsiteY1431" fmla="*/ 11902 h 20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</a:cxnLst>
            <a:rect l="l" t="t" r="r" b="b"/>
            <a:pathLst>
              <a:path w="2051041" h="2084191">
                <a:moveTo>
                  <a:pt x="2051041" y="2080382"/>
                </a:moveTo>
                <a:lnTo>
                  <a:pt x="2051041" y="2083967"/>
                </a:lnTo>
                <a:lnTo>
                  <a:pt x="2047231" y="2084191"/>
                </a:lnTo>
                <a:cubicBezTo>
                  <a:pt x="2046687" y="2084191"/>
                  <a:pt x="2046143" y="2082559"/>
                  <a:pt x="2045599" y="2081470"/>
                </a:cubicBezTo>
                <a:close/>
                <a:moveTo>
                  <a:pt x="1478568" y="1997668"/>
                </a:moveTo>
                <a:cubicBezTo>
                  <a:pt x="1484010" y="1997668"/>
                  <a:pt x="1485642" y="2000933"/>
                  <a:pt x="1484554" y="2004743"/>
                </a:cubicBezTo>
                <a:cubicBezTo>
                  <a:pt x="1484010" y="2006919"/>
                  <a:pt x="1480745" y="2008551"/>
                  <a:pt x="1478568" y="2009096"/>
                </a:cubicBezTo>
                <a:cubicBezTo>
                  <a:pt x="1474759" y="2009640"/>
                  <a:pt x="1473126" y="2007463"/>
                  <a:pt x="1473126" y="2003654"/>
                </a:cubicBezTo>
                <a:cubicBezTo>
                  <a:pt x="1473126" y="1998756"/>
                  <a:pt x="1475303" y="1997124"/>
                  <a:pt x="1478568" y="1997668"/>
                </a:cubicBezTo>
                <a:close/>
                <a:moveTo>
                  <a:pt x="1641820" y="1993859"/>
                </a:moveTo>
                <a:cubicBezTo>
                  <a:pt x="1646718" y="1993314"/>
                  <a:pt x="1652160" y="1999300"/>
                  <a:pt x="1652160" y="2003654"/>
                </a:cubicBezTo>
                <a:cubicBezTo>
                  <a:pt x="1652160" y="2008551"/>
                  <a:pt x="1646718" y="2013449"/>
                  <a:pt x="1641820" y="2013449"/>
                </a:cubicBezTo>
                <a:cubicBezTo>
                  <a:pt x="1636923" y="2013449"/>
                  <a:pt x="1632025" y="2008007"/>
                  <a:pt x="1632025" y="2003654"/>
                </a:cubicBezTo>
                <a:cubicBezTo>
                  <a:pt x="1632025" y="1999300"/>
                  <a:pt x="1638011" y="1993859"/>
                  <a:pt x="1641820" y="1993859"/>
                </a:cubicBezTo>
                <a:close/>
                <a:moveTo>
                  <a:pt x="1969414" y="1992226"/>
                </a:moveTo>
                <a:cubicBezTo>
                  <a:pt x="1976488" y="1992226"/>
                  <a:pt x="1979753" y="1996035"/>
                  <a:pt x="1979753" y="2003654"/>
                </a:cubicBezTo>
                <a:cubicBezTo>
                  <a:pt x="1979753" y="2011272"/>
                  <a:pt x="1975944" y="2014537"/>
                  <a:pt x="1968325" y="2014537"/>
                </a:cubicBezTo>
                <a:cubicBezTo>
                  <a:pt x="1960707" y="2014537"/>
                  <a:pt x="1957442" y="2010728"/>
                  <a:pt x="1957986" y="2003110"/>
                </a:cubicBezTo>
                <a:cubicBezTo>
                  <a:pt x="1957986" y="1994947"/>
                  <a:pt x="1961251" y="1992226"/>
                  <a:pt x="1969414" y="1992226"/>
                </a:cubicBezTo>
                <a:close/>
                <a:moveTo>
                  <a:pt x="1805073" y="1992226"/>
                </a:moveTo>
                <a:cubicBezTo>
                  <a:pt x="1811058" y="1992226"/>
                  <a:pt x="1815956" y="1996035"/>
                  <a:pt x="1815956" y="2002565"/>
                </a:cubicBezTo>
                <a:cubicBezTo>
                  <a:pt x="1816500" y="2009096"/>
                  <a:pt x="1812147" y="2014537"/>
                  <a:pt x="1805073" y="2014537"/>
                </a:cubicBezTo>
                <a:cubicBezTo>
                  <a:pt x="1799087" y="2014537"/>
                  <a:pt x="1794189" y="2010184"/>
                  <a:pt x="1794189" y="2004198"/>
                </a:cubicBezTo>
                <a:cubicBezTo>
                  <a:pt x="1794189" y="1997668"/>
                  <a:pt x="1799087" y="1992770"/>
                  <a:pt x="1805073" y="1992226"/>
                </a:cubicBezTo>
                <a:close/>
                <a:moveTo>
                  <a:pt x="1234233" y="1916042"/>
                </a:moveTo>
                <a:cubicBezTo>
                  <a:pt x="1238586" y="1915497"/>
                  <a:pt x="1240763" y="1917674"/>
                  <a:pt x="1240219" y="1923660"/>
                </a:cubicBezTo>
                <a:cubicBezTo>
                  <a:pt x="1239674" y="1924204"/>
                  <a:pt x="1237498" y="1926381"/>
                  <a:pt x="1236953" y="1926381"/>
                </a:cubicBezTo>
                <a:cubicBezTo>
                  <a:pt x="1234233" y="1924204"/>
                  <a:pt x="1231512" y="1921483"/>
                  <a:pt x="1229335" y="1918762"/>
                </a:cubicBezTo>
                <a:cubicBezTo>
                  <a:pt x="1230968" y="1917674"/>
                  <a:pt x="1232600" y="1916586"/>
                  <a:pt x="1234233" y="1916042"/>
                </a:cubicBezTo>
                <a:close/>
                <a:moveTo>
                  <a:pt x="1397486" y="1911144"/>
                </a:moveTo>
                <a:cubicBezTo>
                  <a:pt x="1402927" y="1911144"/>
                  <a:pt x="1408369" y="1916041"/>
                  <a:pt x="1408369" y="1921483"/>
                </a:cubicBezTo>
                <a:cubicBezTo>
                  <a:pt x="1408369" y="1926925"/>
                  <a:pt x="1404016" y="1931279"/>
                  <a:pt x="1399118" y="1931823"/>
                </a:cubicBezTo>
                <a:cubicBezTo>
                  <a:pt x="1392588" y="1932367"/>
                  <a:pt x="1387146" y="1928013"/>
                  <a:pt x="1387146" y="1922028"/>
                </a:cubicBezTo>
                <a:cubicBezTo>
                  <a:pt x="1386602" y="1916586"/>
                  <a:pt x="1391500" y="1911144"/>
                  <a:pt x="1397486" y="1911144"/>
                </a:cubicBezTo>
                <a:close/>
                <a:moveTo>
                  <a:pt x="1560194" y="1906790"/>
                </a:moveTo>
                <a:cubicBezTo>
                  <a:pt x="1566180" y="1906790"/>
                  <a:pt x="1574342" y="1914953"/>
                  <a:pt x="1574342" y="1921482"/>
                </a:cubicBezTo>
                <a:cubicBezTo>
                  <a:pt x="1574342" y="1928013"/>
                  <a:pt x="1566724" y="1936175"/>
                  <a:pt x="1560738" y="1935631"/>
                </a:cubicBezTo>
                <a:cubicBezTo>
                  <a:pt x="1554752" y="1935631"/>
                  <a:pt x="1547678" y="1928557"/>
                  <a:pt x="1547134" y="1922027"/>
                </a:cubicBezTo>
                <a:cubicBezTo>
                  <a:pt x="1546589" y="1915497"/>
                  <a:pt x="1554208" y="1907334"/>
                  <a:pt x="1560194" y="1906790"/>
                </a:cubicBezTo>
                <a:close/>
                <a:moveTo>
                  <a:pt x="2049952" y="1905702"/>
                </a:moveTo>
                <a:lnTo>
                  <a:pt x="2051041" y="1906027"/>
                </a:lnTo>
                <a:lnTo>
                  <a:pt x="2051041" y="1938133"/>
                </a:lnTo>
                <a:lnTo>
                  <a:pt x="2050496" y="1938353"/>
                </a:lnTo>
                <a:cubicBezTo>
                  <a:pt x="2039613" y="1937808"/>
                  <a:pt x="2034715" y="1933455"/>
                  <a:pt x="2034171" y="1922572"/>
                </a:cubicBezTo>
                <a:cubicBezTo>
                  <a:pt x="2034171" y="1911144"/>
                  <a:pt x="2039069" y="1905702"/>
                  <a:pt x="2049952" y="1905702"/>
                </a:cubicBezTo>
                <a:close/>
                <a:moveTo>
                  <a:pt x="1723447" y="1905702"/>
                </a:moveTo>
                <a:cubicBezTo>
                  <a:pt x="1730521" y="1905702"/>
                  <a:pt x="1739772" y="1914409"/>
                  <a:pt x="1739772" y="1920939"/>
                </a:cubicBezTo>
                <a:cubicBezTo>
                  <a:pt x="1740316" y="1929101"/>
                  <a:pt x="1732698" y="1936720"/>
                  <a:pt x="1724535" y="1937264"/>
                </a:cubicBezTo>
                <a:cubicBezTo>
                  <a:pt x="1716373" y="1937264"/>
                  <a:pt x="1708754" y="1930190"/>
                  <a:pt x="1708210" y="1922027"/>
                </a:cubicBezTo>
                <a:cubicBezTo>
                  <a:pt x="1708210" y="1914953"/>
                  <a:pt x="1716373" y="1905702"/>
                  <a:pt x="1723447" y="1905702"/>
                </a:cubicBezTo>
                <a:close/>
                <a:moveTo>
                  <a:pt x="1887787" y="1905158"/>
                </a:moveTo>
                <a:cubicBezTo>
                  <a:pt x="1898671" y="1905158"/>
                  <a:pt x="1904113" y="1911144"/>
                  <a:pt x="1904113" y="1922028"/>
                </a:cubicBezTo>
                <a:cubicBezTo>
                  <a:pt x="1904113" y="1932367"/>
                  <a:pt x="1898127" y="1937809"/>
                  <a:pt x="1886699" y="1937809"/>
                </a:cubicBezTo>
                <a:cubicBezTo>
                  <a:pt x="1876360" y="1937809"/>
                  <a:pt x="1870918" y="1931823"/>
                  <a:pt x="1870918" y="1921483"/>
                </a:cubicBezTo>
                <a:cubicBezTo>
                  <a:pt x="1870918" y="1910600"/>
                  <a:pt x="1876904" y="1904614"/>
                  <a:pt x="1887787" y="1905158"/>
                </a:cubicBezTo>
                <a:close/>
                <a:moveTo>
                  <a:pt x="1152606" y="1831693"/>
                </a:moveTo>
                <a:cubicBezTo>
                  <a:pt x="1155871" y="1832782"/>
                  <a:pt x="1160769" y="1836591"/>
                  <a:pt x="1161313" y="1839312"/>
                </a:cubicBezTo>
                <a:cubicBezTo>
                  <a:pt x="1160769" y="1843121"/>
                  <a:pt x="1156959" y="1846931"/>
                  <a:pt x="1153694" y="1852916"/>
                </a:cubicBezTo>
                <a:cubicBezTo>
                  <a:pt x="1149341" y="1847475"/>
                  <a:pt x="1146076" y="1844754"/>
                  <a:pt x="1144988" y="1841489"/>
                </a:cubicBezTo>
                <a:cubicBezTo>
                  <a:pt x="1143355" y="1837135"/>
                  <a:pt x="1148797" y="1830605"/>
                  <a:pt x="1152606" y="1831693"/>
                </a:cubicBezTo>
                <a:close/>
                <a:moveTo>
                  <a:pt x="1315315" y="1825708"/>
                </a:moveTo>
                <a:cubicBezTo>
                  <a:pt x="1321301" y="1825164"/>
                  <a:pt x="1331096" y="1834415"/>
                  <a:pt x="1330552" y="1840401"/>
                </a:cubicBezTo>
                <a:cubicBezTo>
                  <a:pt x="1330552" y="1845298"/>
                  <a:pt x="1321301" y="1854549"/>
                  <a:pt x="1316404" y="1854549"/>
                </a:cubicBezTo>
                <a:cubicBezTo>
                  <a:pt x="1310962" y="1855094"/>
                  <a:pt x="1302255" y="1846387"/>
                  <a:pt x="1301711" y="1840945"/>
                </a:cubicBezTo>
                <a:cubicBezTo>
                  <a:pt x="1301167" y="1834959"/>
                  <a:pt x="1309329" y="1826252"/>
                  <a:pt x="1315315" y="1825708"/>
                </a:cubicBezTo>
                <a:close/>
                <a:moveTo>
                  <a:pt x="1479656" y="1822987"/>
                </a:moveTo>
                <a:cubicBezTo>
                  <a:pt x="1489995" y="1823531"/>
                  <a:pt x="1495981" y="1830061"/>
                  <a:pt x="1495981" y="1840401"/>
                </a:cubicBezTo>
                <a:cubicBezTo>
                  <a:pt x="1495981" y="1851284"/>
                  <a:pt x="1490539" y="1856726"/>
                  <a:pt x="1478567" y="1856182"/>
                </a:cubicBezTo>
                <a:cubicBezTo>
                  <a:pt x="1467140" y="1856182"/>
                  <a:pt x="1462242" y="1850740"/>
                  <a:pt x="1462242" y="1839312"/>
                </a:cubicBezTo>
                <a:cubicBezTo>
                  <a:pt x="1462242" y="1828429"/>
                  <a:pt x="1468772" y="1822443"/>
                  <a:pt x="1479656" y="1822987"/>
                </a:cubicBezTo>
                <a:close/>
                <a:moveTo>
                  <a:pt x="1642365" y="1821355"/>
                </a:moveTo>
                <a:cubicBezTo>
                  <a:pt x="1653248" y="1821355"/>
                  <a:pt x="1661955" y="1829518"/>
                  <a:pt x="1660867" y="1840401"/>
                </a:cubicBezTo>
                <a:cubicBezTo>
                  <a:pt x="1659778" y="1853461"/>
                  <a:pt x="1653792" y="1857270"/>
                  <a:pt x="1642365" y="1857270"/>
                </a:cubicBezTo>
                <a:cubicBezTo>
                  <a:pt x="1630937" y="1857270"/>
                  <a:pt x="1624407" y="1850740"/>
                  <a:pt x="1624407" y="1839857"/>
                </a:cubicBezTo>
                <a:cubicBezTo>
                  <a:pt x="1624407" y="1828973"/>
                  <a:pt x="1632025" y="1821355"/>
                  <a:pt x="1642365" y="1821355"/>
                </a:cubicBezTo>
                <a:close/>
                <a:moveTo>
                  <a:pt x="1806162" y="1819723"/>
                </a:moveTo>
                <a:cubicBezTo>
                  <a:pt x="1816501" y="1819723"/>
                  <a:pt x="1827385" y="1831150"/>
                  <a:pt x="1826840" y="1840945"/>
                </a:cubicBezTo>
                <a:cubicBezTo>
                  <a:pt x="1826296" y="1850740"/>
                  <a:pt x="1813780" y="1862168"/>
                  <a:pt x="1804529" y="1861080"/>
                </a:cubicBezTo>
                <a:cubicBezTo>
                  <a:pt x="1795278" y="1860536"/>
                  <a:pt x="1783851" y="1847476"/>
                  <a:pt x="1784395" y="1839313"/>
                </a:cubicBezTo>
                <a:cubicBezTo>
                  <a:pt x="1784939" y="1828973"/>
                  <a:pt x="1796367" y="1819178"/>
                  <a:pt x="1806162" y="1819723"/>
                </a:cubicBezTo>
                <a:close/>
                <a:moveTo>
                  <a:pt x="1968870" y="1819178"/>
                </a:moveTo>
                <a:cubicBezTo>
                  <a:pt x="1980298" y="1819178"/>
                  <a:pt x="1990093" y="1828973"/>
                  <a:pt x="1990093" y="1840401"/>
                </a:cubicBezTo>
                <a:cubicBezTo>
                  <a:pt x="1990093" y="1851285"/>
                  <a:pt x="1980298" y="1861624"/>
                  <a:pt x="1968870" y="1861624"/>
                </a:cubicBezTo>
                <a:cubicBezTo>
                  <a:pt x="1957986" y="1861624"/>
                  <a:pt x="1947647" y="1851285"/>
                  <a:pt x="1947647" y="1840401"/>
                </a:cubicBezTo>
                <a:cubicBezTo>
                  <a:pt x="1947647" y="1828973"/>
                  <a:pt x="1957986" y="1819178"/>
                  <a:pt x="1968870" y="1819178"/>
                </a:cubicBezTo>
                <a:close/>
                <a:moveTo>
                  <a:pt x="1070436" y="1747347"/>
                </a:moveTo>
                <a:cubicBezTo>
                  <a:pt x="1078598" y="1747347"/>
                  <a:pt x="1081863" y="1750612"/>
                  <a:pt x="1081863" y="1758231"/>
                </a:cubicBezTo>
                <a:cubicBezTo>
                  <a:pt x="1081863" y="1766393"/>
                  <a:pt x="1078598" y="1769658"/>
                  <a:pt x="1070980" y="1769658"/>
                </a:cubicBezTo>
                <a:cubicBezTo>
                  <a:pt x="1063361" y="1769658"/>
                  <a:pt x="1060096" y="1766393"/>
                  <a:pt x="1059552" y="1758775"/>
                </a:cubicBezTo>
                <a:cubicBezTo>
                  <a:pt x="1059552" y="1751156"/>
                  <a:pt x="1062817" y="1747347"/>
                  <a:pt x="1070436" y="1747347"/>
                </a:cubicBezTo>
                <a:close/>
                <a:moveTo>
                  <a:pt x="1233688" y="1742449"/>
                </a:moveTo>
                <a:cubicBezTo>
                  <a:pt x="1242939" y="1741904"/>
                  <a:pt x="1250558" y="1750067"/>
                  <a:pt x="1250558" y="1758774"/>
                </a:cubicBezTo>
                <a:cubicBezTo>
                  <a:pt x="1250558" y="1767481"/>
                  <a:pt x="1242939" y="1775099"/>
                  <a:pt x="1233688" y="1775099"/>
                </a:cubicBezTo>
                <a:cubicBezTo>
                  <a:pt x="1224981" y="1775099"/>
                  <a:pt x="1218451" y="1768025"/>
                  <a:pt x="1217907" y="1759318"/>
                </a:cubicBezTo>
                <a:cubicBezTo>
                  <a:pt x="1217907" y="1750067"/>
                  <a:pt x="1224981" y="1742449"/>
                  <a:pt x="1233688" y="1742449"/>
                </a:cubicBezTo>
                <a:close/>
                <a:moveTo>
                  <a:pt x="1399662" y="1739728"/>
                </a:moveTo>
                <a:cubicBezTo>
                  <a:pt x="1410002" y="1740817"/>
                  <a:pt x="1418164" y="1750068"/>
                  <a:pt x="1417076" y="1760407"/>
                </a:cubicBezTo>
                <a:cubicBezTo>
                  <a:pt x="1415988" y="1769114"/>
                  <a:pt x="1404560" y="1779997"/>
                  <a:pt x="1396941" y="1779453"/>
                </a:cubicBezTo>
                <a:cubicBezTo>
                  <a:pt x="1388779" y="1778909"/>
                  <a:pt x="1376807" y="1765305"/>
                  <a:pt x="1377895" y="1757686"/>
                </a:cubicBezTo>
                <a:cubicBezTo>
                  <a:pt x="1379528" y="1746803"/>
                  <a:pt x="1389867" y="1738640"/>
                  <a:pt x="1399662" y="1739728"/>
                </a:cubicBezTo>
                <a:close/>
                <a:moveTo>
                  <a:pt x="1723991" y="1735919"/>
                </a:moveTo>
                <a:cubicBezTo>
                  <a:pt x="1738140" y="1735919"/>
                  <a:pt x="1746847" y="1744626"/>
                  <a:pt x="1746847" y="1758774"/>
                </a:cubicBezTo>
                <a:cubicBezTo>
                  <a:pt x="1746847" y="1772379"/>
                  <a:pt x="1738140" y="1781086"/>
                  <a:pt x="1723991" y="1781086"/>
                </a:cubicBezTo>
                <a:cubicBezTo>
                  <a:pt x="1709299" y="1781086"/>
                  <a:pt x="1701680" y="1773467"/>
                  <a:pt x="1701680" y="1758774"/>
                </a:cubicBezTo>
                <a:cubicBezTo>
                  <a:pt x="1701680" y="1744626"/>
                  <a:pt x="1709843" y="1735919"/>
                  <a:pt x="1723991" y="1735919"/>
                </a:cubicBezTo>
                <a:close/>
                <a:moveTo>
                  <a:pt x="1560194" y="1735919"/>
                </a:moveTo>
                <a:cubicBezTo>
                  <a:pt x="1572710" y="1736463"/>
                  <a:pt x="1582505" y="1746258"/>
                  <a:pt x="1582505" y="1758230"/>
                </a:cubicBezTo>
                <a:cubicBezTo>
                  <a:pt x="1582505" y="1770202"/>
                  <a:pt x="1572710" y="1779997"/>
                  <a:pt x="1560738" y="1779997"/>
                </a:cubicBezTo>
                <a:cubicBezTo>
                  <a:pt x="1549855" y="1779997"/>
                  <a:pt x="1538427" y="1769114"/>
                  <a:pt x="1538427" y="1758230"/>
                </a:cubicBezTo>
                <a:cubicBezTo>
                  <a:pt x="1538427" y="1746803"/>
                  <a:pt x="1548766" y="1735919"/>
                  <a:pt x="1560194" y="1735919"/>
                </a:cubicBezTo>
                <a:close/>
                <a:moveTo>
                  <a:pt x="2051041" y="1734831"/>
                </a:moveTo>
                <a:lnTo>
                  <a:pt x="2051041" y="1781438"/>
                </a:lnTo>
                <a:lnTo>
                  <a:pt x="2050496" y="1781630"/>
                </a:lnTo>
                <a:cubicBezTo>
                  <a:pt x="2033627" y="1782174"/>
                  <a:pt x="2027097" y="1772379"/>
                  <a:pt x="2027097" y="1758775"/>
                </a:cubicBezTo>
                <a:cubicBezTo>
                  <a:pt x="2027097" y="1744082"/>
                  <a:pt x="2033627" y="1734831"/>
                  <a:pt x="2051041" y="1734831"/>
                </a:cubicBezTo>
                <a:close/>
                <a:moveTo>
                  <a:pt x="1887788" y="1734831"/>
                </a:moveTo>
                <a:cubicBezTo>
                  <a:pt x="1902481" y="1735375"/>
                  <a:pt x="1910099" y="1742994"/>
                  <a:pt x="1910099" y="1758775"/>
                </a:cubicBezTo>
                <a:cubicBezTo>
                  <a:pt x="1910099" y="1771835"/>
                  <a:pt x="1903025" y="1782718"/>
                  <a:pt x="1886699" y="1781086"/>
                </a:cubicBezTo>
                <a:cubicBezTo>
                  <a:pt x="1872551" y="1782174"/>
                  <a:pt x="1863844" y="1770203"/>
                  <a:pt x="1863844" y="1757687"/>
                </a:cubicBezTo>
                <a:cubicBezTo>
                  <a:pt x="1863844" y="1742994"/>
                  <a:pt x="1874728" y="1734287"/>
                  <a:pt x="1887788" y="1734831"/>
                </a:cubicBezTo>
                <a:close/>
                <a:moveTo>
                  <a:pt x="826100" y="1671706"/>
                </a:moveTo>
                <a:cubicBezTo>
                  <a:pt x="830454" y="1670618"/>
                  <a:pt x="832086" y="1673338"/>
                  <a:pt x="832086" y="1677692"/>
                </a:cubicBezTo>
                <a:cubicBezTo>
                  <a:pt x="832086" y="1681501"/>
                  <a:pt x="829365" y="1683134"/>
                  <a:pt x="825556" y="1683134"/>
                </a:cubicBezTo>
                <a:cubicBezTo>
                  <a:pt x="821203" y="1683134"/>
                  <a:pt x="819570" y="1679869"/>
                  <a:pt x="820658" y="1676603"/>
                </a:cubicBezTo>
                <a:cubicBezTo>
                  <a:pt x="821203" y="1674427"/>
                  <a:pt x="823924" y="1672250"/>
                  <a:pt x="826100" y="1671706"/>
                </a:cubicBezTo>
                <a:close/>
                <a:moveTo>
                  <a:pt x="989354" y="1661912"/>
                </a:moveTo>
                <a:cubicBezTo>
                  <a:pt x="994251" y="1661912"/>
                  <a:pt x="1004046" y="1671707"/>
                  <a:pt x="1004046" y="1676604"/>
                </a:cubicBezTo>
                <a:cubicBezTo>
                  <a:pt x="1004046" y="1682590"/>
                  <a:pt x="996428" y="1690209"/>
                  <a:pt x="989354" y="1690209"/>
                </a:cubicBezTo>
                <a:cubicBezTo>
                  <a:pt x="982823" y="1690209"/>
                  <a:pt x="975749" y="1683679"/>
                  <a:pt x="975205" y="1677693"/>
                </a:cubicBezTo>
                <a:cubicBezTo>
                  <a:pt x="974661" y="1671707"/>
                  <a:pt x="983912" y="1661367"/>
                  <a:pt x="989354" y="1661912"/>
                </a:cubicBezTo>
                <a:close/>
                <a:moveTo>
                  <a:pt x="1153151" y="1659734"/>
                </a:moveTo>
                <a:cubicBezTo>
                  <a:pt x="1162946" y="1658646"/>
                  <a:pt x="1171108" y="1667353"/>
                  <a:pt x="1170564" y="1677692"/>
                </a:cubicBezTo>
                <a:cubicBezTo>
                  <a:pt x="1170020" y="1688575"/>
                  <a:pt x="1162946" y="1694562"/>
                  <a:pt x="1152062" y="1694562"/>
                </a:cubicBezTo>
                <a:cubicBezTo>
                  <a:pt x="1141179" y="1694017"/>
                  <a:pt x="1135737" y="1688031"/>
                  <a:pt x="1135737" y="1677148"/>
                </a:cubicBezTo>
                <a:cubicBezTo>
                  <a:pt x="1135737" y="1664632"/>
                  <a:pt x="1141179" y="1659190"/>
                  <a:pt x="1153151" y="1659734"/>
                </a:cubicBezTo>
                <a:close/>
                <a:moveTo>
                  <a:pt x="1315315" y="1655381"/>
                </a:moveTo>
                <a:cubicBezTo>
                  <a:pt x="1327287" y="1654836"/>
                  <a:pt x="1337082" y="1664088"/>
                  <a:pt x="1337082" y="1676603"/>
                </a:cubicBezTo>
                <a:cubicBezTo>
                  <a:pt x="1337082" y="1688575"/>
                  <a:pt x="1326743" y="1698915"/>
                  <a:pt x="1315315" y="1698915"/>
                </a:cubicBezTo>
                <a:cubicBezTo>
                  <a:pt x="1304976" y="1698915"/>
                  <a:pt x="1294092" y="1687487"/>
                  <a:pt x="1294092" y="1677148"/>
                </a:cubicBezTo>
                <a:cubicBezTo>
                  <a:pt x="1294092" y="1666264"/>
                  <a:pt x="1304431" y="1655925"/>
                  <a:pt x="1315315" y="1655381"/>
                </a:cubicBezTo>
                <a:close/>
                <a:moveTo>
                  <a:pt x="1479111" y="1654293"/>
                </a:moveTo>
                <a:cubicBezTo>
                  <a:pt x="1495437" y="1653204"/>
                  <a:pt x="1501967" y="1664632"/>
                  <a:pt x="1501967" y="1677692"/>
                </a:cubicBezTo>
                <a:cubicBezTo>
                  <a:pt x="1501967" y="1689664"/>
                  <a:pt x="1492716" y="1700548"/>
                  <a:pt x="1479111" y="1700548"/>
                </a:cubicBezTo>
                <a:cubicBezTo>
                  <a:pt x="1466596" y="1700548"/>
                  <a:pt x="1455712" y="1690208"/>
                  <a:pt x="1455712" y="1676604"/>
                </a:cubicBezTo>
                <a:cubicBezTo>
                  <a:pt x="1456256" y="1663544"/>
                  <a:pt x="1464963" y="1653204"/>
                  <a:pt x="1479111" y="1654293"/>
                </a:cubicBezTo>
                <a:close/>
                <a:moveTo>
                  <a:pt x="1643452" y="1650483"/>
                </a:moveTo>
                <a:cubicBezTo>
                  <a:pt x="1654880" y="1651027"/>
                  <a:pt x="1667940" y="1664087"/>
                  <a:pt x="1668484" y="1676603"/>
                </a:cubicBezTo>
                <a:cubicBezTo>
                  <a:pt x="1669029" y="1689120"/>
                  <a:pt x="1655968" y="1702724"/>
                  <a:pt x="1643452" y="1703268"/>
                </a:cubicBezTo>
                <a:cubicBezTo>
                  <a:pt x="1631480" y="1703812"/>
                  <a:pt x="1617332" y="1690208"/>
                  <a:pt x="1617332" y="1677692"/>
                </a:cubicBezTo>
                <a:cubicBezTo>
                  <a:pt x="1616788" y="1664632"/>
                  <a:pt x="1630392" y="1650483"/>
                  <a:pt x="1643452" y="1650483"/>
                </a:cubicBezTo>
                <a:close/>
                <a:moveTo>
                  <a:pt x="1968326" y="1649940"/>
                </a:moveTo>
                <a:cubicBezTo>
                  <a:pt x="1983019" y="1649395"/>
                  <a:pt x="1997167" y="1664088"/>
                  <a:pt x="1995535" y="1676604"/>
                </a:cubicBezTo>
                <a:cubicBezTo>
                  <a:pt x="1997167" y="1689664"/>
                  <a:pt x="1982474" y="1704901"/>
                  <a:pt x="1968870" y="1704357"/>
                </a:cubicBezTo>
                <a:cubicBezTo>
                  <a:pt x="1954177" y="1703813"/>
                  <a:pt x="1942205" y="1691841"/>
                  <a:pt x="1941661" y="1677148"/>
                </a:cubicBezTo>
                <a:cubicBezTo>
                  <a:pt x="1941117" y="1662456"/>
                  <a:pt x="1956354" y="1649940"/>
                  <a:pt x="1968326" y="1649940"/>
                </a:cubicBezTo>
                <a:close/>
                <a:moveTo>
                  <a:pt x="1805617" y="1649939"/>
                </a:moveTo>
                <a:cubicBezTo>
                  <a:pt x="1819222" y="1648851"/>
                  <a:pt x="1832826" y="1664088"/>
                  <a:pt x="1832826" y="1677148"/>
                </a:cubicBezTo>
                <a:cubicBezTo>
                  <a:pt x="1832282" y="1690752"/>
                  <a:pt x="1819222" y="1703812"/>
                  <a:pt x="1805073" y="1704357"/>
                </a:cubicBezTo>
                <a:cubicBezTo>
                  <a:pt x="1792557" y="1704901"/>
                  <a:pt x="1777864" y="1688031"/>
                  <a:pt x="1778409" y="1677148"/>
                </a:cubicBezTo>
                <a:cubicBezTo>
                  <a:pt x="1779497" y="1662999"/>
                  <a:pt x="1791469" y="1649939"/>
                  <a:pt x="1805617" y="1649939"/>
                </a:cubicBezTo>
                <a:close/>
                <a:moveTo>
                  <a:pt x="744474" y="1588992"/>
                </a:moveTo>
                <a:cubicBezTo>
                  <a:pt x="748827" y="1588992"/>
                  <a:pt x="751004" y="1590624"/>
                  <a:pt x="751004" y="1594978"/>
                </a:cubicBezTo>
                <a:cubicBezTo>
                  <a:pt x="751004" y="1598787"/>
                  <a:pt x="749916" y="1601508"/>
                  <a:pt x="745562" y="1602052"/>
                </a:cubicBezTo>
                <a:cubicBezTo>
                  <a:pt x="740665" y="1602052"/>
                  <a:pt x="738488" y="1600420"/>
                  <a:pt x="738488" y="1594978"/>
                </a:cubicBezTo>
                <a:cubicBezTo>
                  <a:pt x="737944" y="1590624"/>
                  <a:pt x="740121" y="1588992"/>
                  <a:pt x="744474" y="1588992"/>
                </a:cubicBezTo>
                <a:close/>
                <a:moveTo>
                  <a:pt x="907183" y="1579741"/>
                </a:moveTo>
                <a:cubicBezTo>
                  <a:pt x="913169" y="1579197"/>
                  <a:pt x="923508" y="1588992"/>
                  <a:pt x="923508" y="1594978"/>
                </a:cubicBezTo>
                <a:cubicBezTo>
                  <a:pt x="923508" y="1600964"/>
                  <a:pt x="915345" y="1610215"/>
                  <a:pt x="908815" y="1610759"/>
                </a:cubicBezTo>
                <a:cubicBezTo>
                  <a:pt x="901197" y="1611303"/>
                  <a:pt x="892490" y="1603685"/>
                  <a:pt x="892490" y="1595522"/>
                </a:cubicBezTo>
                <a:cubicBezTo>
                  <a:pt x="892490" y="1588448"/>
                  <a:pt x="900653" y="1579741"/>
                  <a:pt x="907183" y="1579741"/>
                </a:cubicBezTo>
                <a:close/>
                <a:moveTo>
                  <a:pt x="1071524" y="1574843"/>
                </a:moveTo>
                <a:cubicBezTo>
                  <a:pt x="1081319" y="1575387"/>
                  <a:pt x="1091114" y="1585726"/>
                  <a:pt x="1091114" y="1595522"/>
                </a:cubicBezTo>
                <a:cubicBezTo>
                  <a:pt x="1091114" y="1605317"/>
                  <a:pt x="1080231" y="1615656"/>
                  <a:pt x="1070980" y="1615656"/>
                </a:cubicBezTo>
                <a:cubicBezTo>
                  <a:pt x="1062273" y="1615656"/>
                  <a:pt x="1050845" y="1604228"/>
                  <a:pt x="1050301" y="1595522"/>
                </a:cubicBezTo>
                <a:cubicBezTo>
                  <a:pt x="1050301" y="1586270"/>
                  <a:pt x="1062273" y="1574299"/>
                  <a:pt x="1071524" y="1574843"/>
                </a:cubicBezTo>
                <a:close/>
                <a:moveTo>
                  <a:pt x="1233688" y="1573210"/>
                </a:moveTo>
                <a:cubicBezTo>
                  <a:pt x="1247837" y="1573210"/>
                  <a:pt x="1256544" y="1581373"/>
                  <a:pt x="1256544" y="1595522"/>
                </a:cubicBezTo>
                <a:cubicBezTo>
                  <a:pt x="1256544" y="1609670"/>
                  <a:pt x="1247837" y="1618377"/>
                  <a:pt x="1233688" y="1618377"/>
                </a:cubicBezTo>
                <a:cubicBezTo>
                  <a:pt x="1221172" y="1618377"/>
                  <a:pt x="1212465" y="1608582"/>
                  <a:pt x="1211377" y="1596610"/>
                </a:cubicBezTo>
                <a:cubicBezTo>
                  <a:pt x="1210289" y="1584638"/>
                  <a:pt x="1222261" y="1571034"/>
                  <a:pt x="1233688" y="1573210"/>
                </a:cubicBezTo>
                <a:close/>
                <a:moveTo>
                  <a:pt x="1398030" y="1569402"/>
                </a:moveTo>
                <a:cubicBezTo>
                  <a:pt x="1411634" y="1569946"/>
                  <a:pt x="1423606" y="1582462"/>
                  <a:pt x="1423062" y="1595522"/>
                </a:cubicBezTo>
                <a:cubicBezTo>
                  <a:pt x="1423062" y="1608582"/>
                  <a:pt x="1410546" y="1621099"/>
                  <a:pt x="1397485" y="1621099"/>
                </a:cubicBezTo>
                <a:cubicBezTo>
                  <a:pt x="1384969" y="1621099"/>
                  <a:pt x="1371365" y="1608038"/>
                  <a:pt x="1371365" y="1595522"/>
                </a:cubicBezTo>
                <a:cubicBezTo>
                  <a:pt x="1371365" y="1582462"/>
                  <a:pt x="1384969" y="1568857"/>
                  <a:pt x="1398030" y="1569402"/>
                </a:cubicBezTo>
                <a:close/>
                <a:moveTo>
                  <a:pt x="1560194" y="1568313"/>
                </a:moveTo>
                <a:cubicBezTo>
                  <a:pt x="1574342" y="1566680"/>
                  <a:pt x="1587403" y="1581373"/>
                  <a:pt x="1587947" y="1594433"/>
                </a:cubicBezTo>
                <a:cubicBezTo>
                  <a:pt x="1588491" y="1608582"/>
                  <a:pt x="1574887" y="1622730"/>
                  <a:pt x="1560194" y="1622730"/>
                </a:cubicBezTo>
                <a:cubicBezTo>
                  <a:pt x="1547134" y="1622730"/>
                  <a:pt x="1532985" y="1608582"/>
                  <a:pt x="1532985" y="1594977"/>
                </a:cubicBezTo>
                <a:cubicBezTo>
                  <a:pt x="1532985" y="1581917"/>
                  <a:pt x="1547134" y="1566680"/>
                  <a:pt x="1560194" y="1568313"/>
                </a:cubicBezTo>
                <a:close/>
                <a:moveTo>
                  <a:pt x="1887244" y="1567225"/>
                </a:moveTo>
                <a:cubicBezTo>
                  <a:pt x="1905202" y="1567225"/>
                  <a:pt x="1915541" y="1578109"/>
                  <a:pt x="1915541" y="1594978"/>
                </a:cubicBezTo>
                <a:cubicBezTo>
                  <a:pt x="1915541" y="1612392"/>
                  <a:pt x="1903569" y="1624363"/>
                  <a:pt x="1886699" y="1623819"/>
                </a:cubicBezTo>
                <a:cubicBezTo>
                  <a:pt x="1872551" y="1623819"/>
                  <a:pt x="1857314" y="1613480"/>
                  <a:pt x="1858947" y="1594978"/>
                </a:cubicBezTo>
                <a:cubicBezTo>
                  <a:pt x="1857858" y="1577564"/>
                  <a:pt x="1870918" y="1567225"/>
                  <a:pt x="1887244" y="1567225"/>
                </a:cubicBezTo>
                <a:close/>
                <a:moveTo>
                  <a:pt x="1724535" y="1567225"/>
                </a:moveTo>
                <a:cubicBezTo>
                  <a:pt x="1743037" y="1567225"/>
                  <a:pt x="1752288" y="1581373"/>
                  <a:pt x="1752288" y="1594978"/>
                </a:cubicBezTo>
                <a:cubicBezTo>
                  <a:pt x="1752288" y="1609127"/>
                  <a:pt x="1741949" y="1623275"/>
                  <a:pt x="1724535" y="1623275"/>
                </a:cubicBezTo>
                <a:cubicBezTo>
                  <a:pt x="1710930" y="1623819"/>
                  <a:pt x="1694605" y="1613480"/>
                  <a:pt x="1696238" y="1594978"/>
                </a:cubicBezTo>
                <a:cubicBezTo>
                  <a:pt x="1694605" y="1577564"/>
                  <a:pt x="1708754" y="1567225"/>
                  <a:pt x="1724535" y="1567225"/>
                </a:cubicBezTo>
                <a:close/>
                <a:moveTo>
                  <a:pt x="2050496" y="1566680"/>
                </a:moveTo>
                <a:lnTo>
                  <a:pt x="2051041" y="1566888"/>
                </a:lnTo>
                <a:lnTo>
                  <a:pt x="2051041" y="1623794"/>
                </a:lnTo>
                <a:lnTo>
                  <a:pt x="2049408" y="1624363"/>
                </a:lnTo>
                <a:cubicBezTo>
                  <a:pt x="2033083" y="1623818"/>
                  <a:pt x="2021111" y="1611302"/>
                  <a:pt x="2021655" y="1594977"/>
                </a:cubicBezTo>
                <a:cubicBezTo>
                  <a:pt x="2022199" y="1575931"/>
                  <a:pt x="2033627" y="1567224"/>
                  <a:pt x="2050496" y="1566680"/>
                </a:cubicBezTo>
                <a:close/>
                <a:moveTo>
                  <a:pt x="663392" y="1505188"/>
                </a:moveTo>
                <a:cubicBezTo>
                  <a:pt x="666113" y="1505188"/>
                  <a:pt x="669922" y="1510086"/>
                  <a:pt x="674819" y="1513895"/>
                </a:cubicBezTo>
                <a:cubicBezTo>
                  <a:pt x="669378" y="1517704"/>
                  <a:pt x="665569" y="1522602"/>
                  <a:pt x="662848" y="1522058"/>
                </a:cubicBezTo>
                <a:cubicBezTo>
                  <a:pt x="659583" y="1521513"/>
                  <a:pt x="654685" y="1516072"/>
                  <a:pt x="654685" y="1513351"/>
                </a:cubicBezTo>
                <a:cubicBezTo>
                  <a:pt x="654685" y="1510086"/>
                  <a:pt x="660127" y="1505188"/>
                  <a:pt x="663392" y="1505188"/>
                </a:cubicBezTo>
                <a:close/>
                <a:moveTo>
                  <a:pt x="826101" y="1497570"/>
                </a:moveTo>
                <a:cubicBezTo>
                  <a:pt x="834263" y="1497025"/>
                  <a:pt x="842426" y="1505188"/>
                  <a:pt x="842970" y="1513351"/>
                </a:cubicBezTo>
                <a:cubicBezTo>
                  <a:pt x="842970" y="1522058"/>
                  <a:pt x="835352" y="1529676"/>
                  <a:pt x="826645" y="1529676"/>
                </a:cubicBezTo>
                <a:cubicBezTo>
                  <a:pt x="818482" y="1529676"/>
                  <a:pt x="810864" y="1523146"/>
                  <a:pt x="810319" y="1514983"/>
                </a:cubicBezTo>
                <a:cubicBezTo>
                  <a:pt x="809775" y="1506276"/>
                  <a:pt x="817394" y="1498114"/>
                  <a:pt x="826101" y="1497570"/>
                </a:cubicBezTo>
                <a:close/>
                <a:moveTo>
                  <a:pt x="988265" y="1492128"/>
                </a:moveTo>
                <a:cubicBezTo>
                  <a:pt x="998605" y="1492128"/>
                  <a:pt x="1010577" y="1501379"/>
                  <a:pt x="1010577" y="1513351"/>
                </a:cubicBezTo>
                <a:cubicBezTo>
                  <a:pt x="1010577" y="1524234"/>
                  <a:pt x="1000237" y="1534574"/>
                  <a:pt x="989354" y="1534574"/>
                </a:cubicBezTo>
                <a:cubicBezTo>
                  <a:pt x="979559" y="1534574"/>
                  <a:pt x="968675" y="1523690"/>
                  <a:pt x="968131" y="1513895"/>
                </a:cubicBezTo>
                <a:cubicBezTo>
                  <a:pt x="968131" y="1503556"/>
                  <a:pt x="977926" y="1492672"/>
                  <a:pt x="988265" y="1492128"/>
                </a:cubicBezTo>
                <a:close/>
                <a:moveTo>
                  <a:pt x="1152606" y="1490496"/>
                </a:moveTo>
                <a:cubicBezTo>
                  <a:pt x="1167299" y="1489407"/>
                  <a:pt x="1176006" y="1498658"/>
                  <a:pt x="1176006" y="1513351"/>
                </a:cubicBezTo>
                <a:cubicBezTo>
                  <a:pt x="1176006" y="1530764"/>
                  <a:pt x="1166755" y="1537295"/>
                  <a:pt x="1152606" y="1537839"/>
                </a:cubicBezTo>
                <a:cubicBezTo>
                  <a:pt x="1139546" y="1537839"/>
                  <a:pt x="1129207" y="1530764"/>
                  <a:pt x="1129207" y="1514984"/>
                </a:cubicBezTo>
                <a:cubicBezTo>
                  <a:pt x="1129207" y="1498114"/>
                  <a:pt x="1138458" y="1491040"/>
                  <a:pt x="1152606" y="1490496"/>
                </a:cubicBezTo>
                <a:close/>
                <a:moveTo>
                  <a:pt x="1316403" y="1487231"/>
                </a:moveTo>
                <a:cubicBezTo>
                  <a:pt x="1331095" y="1487775"/>
                  <a:pt x="1342523" y="1499203"/>
                  <a:pt x="1342523" y="1513896"/>
                </a:cubicBezTo>
                <a:cubicBezTo>
                  <a:pt x="1342523" y="1528588"/>
                  <a:pt x="1330551" y="1540560"/>
                  <a:pt x="1315314" y="1540560"/>
                </a:cubicBezTo>
                <a:cubicBezTo>
                  <a:pt x="1303887" y="1542193"/>
                  <a:pt x="1288106" y="1527500"/>
                  <a:pt x="1288650" y="1513896"/>
                </a:cubicBezTo>
                <a:cubicBezTo>
                  <a:pt x="1289194" y="1498659"/>
                  <a:pt x="1301166" y="1486687"/>
                  <a:pt x="1316403" y="1487231"/>
                </a:cubicBezTo>
                <a:close/>
                <a:moveTo>
                  <a:pt x="1479656" y="1485054"/>
                </a:moveTo>
                <a:cubicBezTo>
                  <a:pt x="1495437" y="1485598"/>
                  <a:pt x="1508497" y="1496482"/>
                  <a:pt x="1507409" y="1513895"/>
                </a:cubicBezTo>
                <a:cubicBezTo>
                  <a:pt x="1508497" y="1527500"/>
                  <a:pt x="1498158" y="1542192"/>
                  <a:pt x="1479112" y="1541648"/>
                </a:cubicBezTo>
                <a:cubicBezTo>
                  <a:pt x="1462787" y="1541648"/>
                  <a:pt x="1451359" y="1529676"/>
                  <a:pt x="1451359" y="1513351"/>
                </a:cubicBezTo>
                <a:cubicBezTo>
                  <a:pt x="1451359" y="1493761"/>
                  <a:pt x="1466596" y="1485054"/>
                  <a:pt x="1479656" y="1485054"/>
                </a:cubicBezTo>
                <a:close/>
                <a:moveTo>
                  <a:pt x="1641820" y="1482334"/>
                </a:moveTo>
                <a:cubicBezTo>
                  <a:pt x="1657057" y="1481789"/>
                  <a:pt x="1672838" y="1496482"/>
                  <a:pt x="1673382" y="1512807"/>
                </a:cubicBezTo>
                <a:cubicBezTo>
                  <a:pt x="1673927" y="1528044"/>
                  <a:pt x="1658145" y="1544370"/>
                  <a:pt x="1642909" y="1544370"/>
                </a:cubicBezTo>
                <a:cubicBezTo>
                  <a:pt x="1626039" y="1542193"/>
                  <a:pt x="1612979" y="1532942"/>
                  <a:pt x="1612435" y="1513351"/>
                </a:cubicBezTo>
                <a:cubicBezTo>
                  <a:pt x="1611890" y="1497571"/>
                  <a:pt x="1626583" y="1483422"/>
                  <a:pt x="1641820" y="1482334"/>
                </a:cubicBezTo>
                <a:close/>
                <a:moveTo>
                  <a:pt x="1804529" y="1481788"/>
                </a:moveTo>
                <a:cubicBezTo>
                  <a:pt x="1820855" y="1481244"/>
                  <a:pt x="1836091" y="1494304"/>
                  <a:pt x="1837180" y="1513351"/>
                </a:cubicBezTo>
                <a:cubicBezTo>
                  <a:pt x="1838812" y="1528043"/>
                  <a:pt x="1825208" y="1544913"/>
                  <a:pt x="1805617" y="1545457"/>
                </a:cubicBezTo>
                <a:cubicBezTo>
                  <a:pt x="1787660" y="1544913"/>
                  <a:pt x="1774055" y="1532397"/>
                  <a:pt x="1773511" y="1514983"/>
                </a:cubicBezTo>
                <a:cubicBezTo>
                  <a:pt x="1772967" y="1494849"/>
                  <a:pt x="1788204" y="1482333"/>
                  <a:pt x="1804529" y="1481788"/>
                </a:cubicBezTo>
                <a:close/>
                <a:moveTo>
                  <a:pt x="1968870" y="1480700"/>
                </a:moveTo>
                <a:cubicBezTo>
                  <a:pt x="1984651" y="1480700"/>
                  <a:pt x="2000977" y="1495937"/>
                  <a:pt x="2000977" y="1513351"/>
                </a:cubicBezTo>
                <a:cubicBezTo>
                  <a:pt x="2001521" y="1529132"/>
                  <a:pt x="1987916" y="1546001"/>
                  <a:pt x="1968870" y="1545457"/>
                </a:cubicBezTo>
                <a:cubicBezTo>
                  <a:pt x="1949824" y="1545457"/>
                  <a:pt x="1936764" y="1530764"/>
                  <a:pt x="1936764" y="1513351"/>
                </a:cubicBezTo>
                <a:cubicBezTo>
                  <a:pt x="1936764" y="1493760"/>
                  <a:pt x="1953633" y="1480700"/>
                  <a:pt x="1968870" y="1480700"/>
                </a:cubicBezTo>
                <a:close/>
                <a:moveTo>
                  <a:pt x="581221" y="1423562"/>
                </a:moveTo>
                <a:cubicBezTo>
                  <a:pt x="586663" y="1423562"/>
                  <a:pt x="589384" y="1427371"/>
                  <a:pt x="588840" y="1431725"/>
                </a:cubicBezTo>
                <a:cubicBezTo>
                  <a:pt x="588840" y="1434990"/>
                  <a:pt x="585030" y="1438255"/>
                  <a:pt x="581765" y="1443153"/>
                </a:cubicBezTo>
                <a:cubicBezTo>
                  <a:pt x="577412" y="1438255"/>
                  <a:pt x="574147" y="1436078"/>
                  <a:pt x="573059" y="1432813"/>
                </a:cubicBezTo>
                <a:cubicBezTo>
                  <a:pt x="571426" y="1429004"/>
                  <a:pt x="576868" y="1423562"/>
                  <a:pt x="581221" y="1423562"/>
                </a:cubicBezTo>
                <a:close/>
                <a:moveTo>
                  <a:pt x="745562" y="1414855"/>
                </a:moveTo>
                <a:cubicBezTo>
                  <a:pt x="754269" y="1415399"/>
                  <a:pt x="761344" y="1423018"/>
                  <a:pt x="761344" y="1432269"/>
                </a:cubicBezTo>
                <a:cubicBezTo>
                  <a:pt x="761344" y="1442064"/>
                  <a:pt x="754813" y="1448050"/>
                  <a:pt x="745018" y="1448050"/>
                </a:cubicBezTo>
                <a:cubicBezTo>
                  <a:pt x="734679" y="1448050"/>
                  <a:pt x="728693" y="1442064"/>
                  <a:pt x="728693" y="1431725"/>
                </a:cubicBezTo>
                <a:cubicBezTo>
                  <a:pt x="728693" y="1421386"/>
                  <a:pt x="735223" y="1414311"/>
                  <a:pt x="745562" y="1414855"/>
                </a:cubicBezTo>
                <a:close/>
                <a:moveTo>
                  <a:pt x="908815" y="1409958"/>
                </a:moveTo>
                <a:cubicBezTo>
                  <a:pt x="920243" y="1410502"/>
                  <a:pt x="930038" y="1420297"/>
                  <a:pt x="930038" y="1431725"/>
                </a:cubicBezTo>
                <a:cubicBezTo>
                  <a:pt x="929494" y="1443697"/>
                  <a:pt x="919155" y="1454036"/>
                  <a:pt x="907183" y="1453492"/>
                </a:cubicBezTo>
                <a:cubicBezTo>
                  <a:pt x="896844" y="1453492"/>
                  <a:pt x="885960" y="1442064"/>
                  <a:pt x="885960" y="1431725"/>
                </a:cubicBezTo>
                <a:cubicBezTo>
                  <a:pt x="885960" y="1420297"/>
                  <a:pt x="897388" y="1409414"/>
                  <a:pt x="908815" y="1409958"/>
                </a:cubicBezTo>
                <a:close/>
                <a:moveTo>
                  <a:pt x="1070436" y="1406693"/>
                </a:moveTo>
                <a:cubicBezTo>
                  <a:pt x="1084584" y="1406693"/>
                  <a:pt x="1096012" y="1418121"/>
                  <a:pt x="1096012" y="1432269"/>
                </a:cubicBezTo>
                <a:cubicBezTo>
                  <a:pt x="1096012" y="1445329"/>
                  <a:pt x="1082952" y="1458390"/>
                  <a:pt x="1070436" y="1457846"/>
                </a:cubicBezTo>
                <a:cubicBezTo>
                  <a:pt x="1058464" y="1457301"/>
                  <a:pt x="1044860" y="1443153"/>
                  <a:pt x="1045404" y="1431181"/>
                </a:cubicBezTo>
                <a:cubicBezTo>
                  <a:pt x="1045948" y="1418665"/>
                  <a:pt x="1057920" y="1406693"/>
                  <a:pt x="1070436" y="1406693"/>
                </a:cubicBezTo>
                <a:close/>
                <a:moveTo>
                  <a:pt x="1235865" y="1404516"/>
                </a:moveTo>
                <a:cubicBezTo>
                  <a:pt x="1252191" y="1405605"/>
                  <a:pt x="1262530" y="1415944"/>
                  <a:pt x="1261986" y="1433358"/>
                </a:cubicBezTo>
                <a:cubicBezTo>
                  <a:pt x="1261442" y="1449683"/>
                  <a:pt x="1251102" y="1459478"/>
                  <a:pt x="1233689" y="1459478"/>
                </a:cubicBezTo>
                <a:cubicBezTo>
                  <a:pt x="1218452" y="1461655"/>
                  <a:pt x="1206480" y="1445329"/>
                  <a:pt x="1206480" y="1432269"/>
                </a:cubicBezTo>
                <a:cubicBezTo>
                  <a:pt x="1206480" y="1417032"/>
                  <a:pt x="1220084" y="1403428"/>
                  <a:pt x="1235865" y="1404516"/>
                </a:cubicBezTo>
                <a:close/>
                <a:moveTo>
                  <a:pt x="1397485" y="1400162"/>
                </a:moveTo>
                <a:cubicBezTo>
                  <a:pt x="1412178" y="1400162"/>
                  <a:pt x="1427959" y="1416487"/>
                  <a:pt x="1427959" y="1431724"/>
                </a:cubicBezTo>
                <a:cubicBezTo>
                  <a:pt x="1428503" y="1446961"/>
                  <a:pt x="1413810" y="1462198"/>
                  <a:pt x="1398029" y="1463287"/>
                </a:cubicBezTo>
                <a:cubicBezTo>
                  <a:pt x="1384425" y="1464375"/>
                  <a:pt x="1367555" y="1448049"/>
                  <a:pt x="1366467" y="1432813"/>
                </a:cubicBezTo>
                <a:cubicBezTo>
                  <a:pt x="1365923" y="1418120"/>
                  <a:pt x="1382792" y="1400162"/>
                  <a:pt x="1397485" y="1400162"/>
                </a:cubicBezTo>
                <a:close/>
                <a:moveTo>
                  <a:pt x="1561282" y="1399618"/>
                </a:moveTo>
                <a:cubicBezTo>
                  <a:pt x="1575975" y="1399618"/>
                  <a:pt x="1593388" y="1415943"/>
                  <a:pt x="1593388" y="1432269"/>
                </a:cubicBezTo>
                <a:cubicBezTo>
                  <a:pt x="1593388" y="1446961"/>
                  <a:pt x="1578696" y="1464919"/>
                  <a:pt x="1560738" y="1464375"/>
                </a:cubicBezTo>
                <a:cubicBezTo>
                  <a:pt x="1542236" y="1463831"/>
                  <a:pt x="1529176" y="1450226"/>
                  <a:pt x="1528631" y="1432813"/>
                </a:cubicBezTo>
                <a:cubicBezTo>
                  <a:pt x="1528087" y="1414311"/>
                  <a:pt x="1545501" y="1399618"/>
                  <a:pt x="1561282" y="1399618"/>
                </a:cubicBezTo>
                <a:close/>
                <a:moveTo>
                  <a:pt x="1723446" y="1399074"/>
                </a:moveTo>
                <a:cubicBezTo>
                  <a:pt x="1741948" y="1399074"/>
                  <a:pt x="1757185" y="1413767"/>
                  <a:pt x="1757185" y="1432269"/>
                </a:cubicBezTo>
                <a:cubicBezTo>
                  <a:pt x="1757185" y="1451315"/>
                  <a:pt x="1743037" y="1463831"/>
                  <a:pt x="1723991" y="1465464"/>
                </a:cubicBezTo>
                <a:cubicBezTo>
                  <a:pt x="1707121" y="1466552"/>
                  <a:pt x="1690252" y="1448594"/>
                  <a:pt x="1691340" y="1433357"/>
                </a:cubicBezTo>
                <a:cubicBezTo>
                  <a:pt x="1692428" y="1412678"/>
                  <a:pt x="1704400" y="1399074"/>
                  <a:pt x="1723446" y="1399074"/>
                </a:cubicBezTo>
                <a:close/>
                <a:moveTo>
                  <a:pt x="1886700" y="1398530"/>
                </a:moveTo>
                <a:cubicBezTo>
                  <a:pt x="1904113" y="1396898"/>
                  <a:pt x="1922071" y="1415944"/>
                  <a:pt x="1920439" y="1432269"/>
                </a:cubicBezTo>
                <a:cubicBezTo>
                  <a:pt x="1919350" y="1451315"/>
                  <a:pt x="1907378" y="1464920"/>
                  <a:pt x="1887788" y="1464920"/>
                </a:cubicBezTo>
                <a:cubicBezTo>
                  <a:pt x="1867109" y="1464920"/>
                  <a:pt x="1854049" y="1452948"/>
                  <a:pt x="1854049" y="1433358"/>
                </a:cubicBezTo>
                <a:cubicBezTo>
                  <a:pt x="1854049" y="1412679"/>
                  <a:pt x="1867109" y="1400163"/>
                  <a:pt x="1886700" y="1398530"/>
                </a:cubicBezTo>
                <a:close/>
                <a:moveTo>
                  <a:pt x="2051041" y="1398217"/>
                </a:moveTo>
                <a:lnTo>
                  <a:pt x="2051041" y="1464535"/>
                </a:lnTo>
                <a:lnTo>
                  <a:pt x="2049953" y="1464920"/>
                </a:lnTo>
                <a:cubicBezTo>
                  <a:pt x="2032539" y="1467096"/>
                  <a:pt x="2017302" y="1450771"/>
                  <a:pt x="2017302" y="1431725"/>
                </a:cubicBezTo>
                <a:cubicBezTo>
                  <a:pt x="2017302" y="1422746"/>
                  <a:pt x="2021383" y="1414311"/>
                  <a:pt x="2027709" y="1408121"/>
                </a:cubicBezTo>
                <a:close/>
                <a:moveTo>
                  <a:pt x="500139" y="1341936"/>
                </a:moveTo>
                <a:cubicBezTo>
                  <a:pt x="503404" y="1343568"/>
                  <a:pt x="506125" y="1346833"/>
                  <a:pt x="511023" y="1350643"/>
                </a:cubicBezTo>
                <a:cubicBezTo>
                  <a:pt x="506125" y="1354452"/>
                  <a:pt x="502860" y="1357717"/>
                  <a:pt x="499595" y="1358261"/>
                </a:cubicBezTo>
                <a:cubicBezTo>
                  <a:pt x="495241" y="1359349"/>
                  <a:pt x="490888" y="1353908"/>
                  <a:pt x="491432" y="1349010"/>
                </a:cubicBezTo>
                <a:cubicBezTo>
                  <a:pt x="491976" y="1344112"/>
                  <a:pt x="495241" y="1340848"/>
                  <a:pt x="500139" y="1341936"/>
                </a:cubicBezTo>
                <a:close/>
                <a:moveTo>
                  <a:pt x="662848" y="1333773"/>
                </a:moveTo>
                <a:cubicBezTo>
                  <a:pt x="673187" y="1333773"/>
                  <a:pt x="679173" y="1340303"/>
                  <a:pt x="679173" y="1350643"/>
                </a:cubicBezTo>
                <a:cubicBezTo>
                  <a:pt x="679173" y="1359894"/>
                  <a:pt x="672099" y="1366424"/>
                  <a:pt x="662848" y="1366424"/>
                </a:cubicBezTo>
                <a:cubicBezTo>
                  <a:pt x="653053" y="1366424"/>
                  <a:pt x="647067" y="1359894"/>
                  <a:pt x="647067" y="1350098"/>
                </a:cubicBezTo>
                <a:cubicBezTo>
                  <a:pt x="647067" y="1339759"/>
                  <a:pt x="653053" y="1333773"/>
                  <a:pt x="662848" y="1333773"/>
                </a:cubicBezTo>
                <a:close/>
                <a:moveTo>
                  <a:pt x="826645" y="1328331"/>
                </a:moveTo>
                <a:cubicBezTo>
                  <a:pt x="838617" y="1328331"/>
                  <a:pt x="848412" y="1338670"/>
                  <a:pt x="847868" y="1350642"/>
                </a:cubicBezTo>
                <a:cubicBezTo>
                  <a:pt x="847868" y="1362070"/>
                  <a:pt x="836984" y="1372409"/>
                  <a:pt x="825556" y="1372409"/>
                </a:cubicBezTo>
                <a:cubicBezTo>
                  <a:pt x="814673" y="1372409"/>
                  <a:pt x="803789" y="1360982"/>
                  <a:pt x="804334" y="1349554"/>
                </a:cubicBezTo>
                <a:cubicBezTo>
                  <a:pt x="804334" y="1337582"/>
                  <a:pt x="814673" y="1328331"/>
                  <a:pt x="826645" y="1328331"/>
                </a:cubicBezTo>
                <a:close/>
                <a:moveTo>
                  <a:pt x="989353" y="1323978"/>
                </a:moveTo>
                <a:cubicBezTo>
                  <a:pt x="1002957" y="1324522"/>
                  <a:pt x="1014385" y="1334861"/>
                  <a:pt x="1015473" y="1350098"/>
                </a:cubicBezTo>
                <a:cubicBezTo>
                  <a:pt x="1014929" y="1363702"/>
                  <a:pt x="1004046" y="1376219"/>
                  <a:pt x="989353" y="1376763"/>
                </a:cubicBezTo>
                <a:cubicBezTo>
                  <a:pt x="976293" y="1376763"/>
                  <a:pt x="963777" y="1364791"/>
                  <a:pt x="963777" y="1350642"/>
                </a:cubicBezTo>
                <a:cubicBezTo>
                  <a:pt x="963233" y="1334861"/>
                  <a:pt x="977925" y="1323434"/>
                  <a:pt x="989353" y="1323978"/>
                </a:cubicBezTo>
                <a:close/>
                <a:moveTo>
                  <a:pt x="1152606" y="1322889"/>
                </a:moveTo>
                <a:cubicBezTo>
                  <a:pt x="1170564" y="1320712"/>
                  <a:pt x="1180903" y="1335405"/>
                  <a:pt x="1181447" y="1350098"/>
                </a:cubicBezTo>
                <a:cubicBezTo>
                  <a:pt x="1181447" y="1364791"/>
                  <a:pt x="1171108" y="1379483"/>
                  <a:pt x="1152606" y="1379483"/>
                </a:cubicBezTo>
                <a:cubicBezTo>
                  <a:pt x="1137913" y="1379483"/>
                  <a:pt x="1124853" y="1367511"/>
                  <a:pt x="1124853" y="1350642"/>
                </a:cubicBezTo>
                <a:cubicBezTo>
                  <a:pt x="1124309" y="1333228"/>
                  <a:pt x="1137913" y="1320712"/>
                  <a:pt x="1152606" y="1322889"/>
                </a:cubicBezTo>
                <a:close/>
                <a:moveTo>
                  <a:pt x="1315315" y="1318536"/>
                </a:moveTo>
                <a:cubicBezTo>
                  <a:pt x="1334361" y="1318536"/>
                  <a:pt x="1345789" y="1331596"/>
                  <a:pt x="1347966" y="1350098"/>
                </a:cubicBezTo>
                <a:cubicBezTo>
                  <a:pt x="1345245" y="1369144"/>
                  <a:pt x="1334905" y="1382205"/>
                  <a:pt x="1315315" y="1381661"/>
                </a:cubicBezTo>
                <a:cubicBezTo>
                  <a:pt x="1296813" y="1381116"/>
                  <a:pt x="1284841" y="1369144"/>
                  <a:pt x="1284297" y="1350098"/>
                </a:cubicBezTo>
                <a:cubicBezTo>
                  <a:pt x="1284297" y="1331052"/>
                  <a:pt x="1297357" y="1319080"/>
                  <a:pt x="1315315" y="1318536"/>
                </a:cubicBezTo>
                <a:close/>
                <a:moveTo>
                  <a:pt x="1480744" y="1317448"/>
                </a:moveTo>
                <a:cubicBezTo>
                  <a:pt x="1499246" y="1317992"/>
                  <a:pt x="1512851" y="1332140"/>
                  <a:pt x="1512306" y="1351731"/>
                </a:cubicBezTo>
                <a:cubicBezTo>
                  <a:pt x="1511762" y="1370233"/>
                  <a:pt x="1497070" y="1383837"/>
                  <a:pt x="1477479" y="1383293"/>
                </a:cubicBezTo>
                <a:cubicBezTo>
                  <a:pt x="1458977" y="1382749"/>
                  <a:pt x="1447550" y="1368600"/>
                  <a:pt x="1446461" y="1349554"/>
                </a:cubicBezTo>
                <a:cubicBezTo>
                  <a:pt x="1445373" y="1333773"/>
                  <a:pt x="1463331" y="1314727"/>
                  <a:pt x="1480744" y="1317448"/>
                </a:cubicBezTo>
                <a:close/>
                <a:moveTo>
                  <a:pt x="1642908" y="1315815"/>
                </a:moveTo>
                <a:cubicBezTo>
                  <a:pt x="1663043" y="1315815"/>
                  <a:pt x="1677735" y="1333229"/>
                  <a:pt x="1676647" y="1351731"/>
                </a:cubicBezTo>
                <a:cubicBezTo>
                  <a:pt x="1675559" y="1371865"/>
                  <a:pt x="1661954" y="1384381"/>
                  <a:pt x="1640732" y="1383837"/>
                </a:cubicBezTo>
                <a:cubicBezTo>
                  <a:pt x="1620597" y="1384381"/>
                  <a:pt x="1608081" y="1368056"/>
                  <a:pt x="1608081" y="1349554"/>
                </a:cubicBezTo>
                <a:cubicBezTo>
                  <a:pt x="1608081" y="1329964"/>
                  <a:pt x="1623318" y="1315815"/>
                  <a:pt x="1642908" y="1315815"/>
                </a:cubicBezTo>
                <a:close/>
                <a:moveTo>
                  <a:pt x="1968870" y="1314183"/>
                </a:moveTo>
                <a:cubicBezTo>
                  <a:pt x="1989548" y="1314727"/>
                  <a:pt x="2004785" y="1329420"/>
                  <a:pt x="2005329" y="1351187"/>
                </a:cubicBezTo>
                <a:cubicBezTo>
                  <a:pt x="2004785" y="1370233"/>
                  <a:pt x="1985739" y="1388735"/>
                  <a:pt x="1967781" y="1388191"/>
                </a:cubicBezTo>
                <a:cubicBezTo>
                  <a:pt x="1949823" y="1387647"/>
                  <a:pt x="1931322" y="1367512"/>
                  <a:pt x="1931866" y="1350098"/>
                </a:cubicBezTo>
                <a:cubicBezTo>
                  <a:pt x="1932410" y="1331596"/>
                  <a:pt x="1950912" y="1313094"/>
                  <a:pt x="1968870" y="1314183"/>
                </a:cubicBezTo>
                <a:close/>
                <a:moveTo>
                  <a:pt x="1806161" y="1313639"/>
                </a:moveTo>
                <a:cubicBezTo>
                  <a:pt x="1825207" y="1314183"/>
                  <a:pt x="1843165" y="1332141"/>
                  <a:pt x="1841533" y="1351187"/>
                </a:cubicBezTo>
                <a:cubicBezTo>
                  <a:pt x="1840988" y="1360438"/>
                  <a:pt x="1838267" y="1370233"/>
                  <a:pt x="1830105" y="1376763"/>
                </a:cubicBezTo>
                <a:cubicBezTo>
                  <a:pt x="1822486" y="1383293"/>
                  <a:pt x="1813235" y="1387102"/>
                  <a:pt x="1803984" y="1387102"/>
                </a:cubicBezTo>
                <a:cubicBezTo>
                  <a:pt x="1786027" y="1387102"/>
                  <a:pt x="1768613" y="1367512"/>
                  <a:pt x="1768613" y="1350098"/>
                </a:cubicBezTo>
                <a:cubicBezTo>
                  <a:pt x="1769157" y="1331596"/>
                  <a:pt x="1788203" y="1313094"/>
                  <a:pt x="1806161" y="1313639"/>
                </a:cubicBezTo>
                <a:close/>
                <a:moveTo>
                  <a:pt x="419057" y="1262486"/>
                </a:moveTo>
                <a:cubicBezTo>
                  <a:pt x="423410" y="1262486"/>
                  <a:pt x="425587" y="1265207"/>
                  <a:pt x="424499" y="1269016"/>
                </a:cubicBezTo>
                <a:cubicBezTo>
                  <a:pt x="423410" y="1271737"/>
                  <a:pt x="421234" y="1273914"/>
                  <a:pt x="417969" y="1278811"/>
                </a:cubicBezTo>
                <a:cubicBezTo>
                  <a:pt x="414704" y="1273914"/>
                  <a:pt x="412527" y="1271737"/>
                  <a:pt x="411983" y="1269016"/>
                </a:cubicBezTo>
                <a:cubicBezTo>
                  <a:pt x="410894" y="1264118"/>
                  <a:pt x="414159" y="1262486"/>
                  <a:pt x="419057" y="1262486"/>
                </a:cubicBezTo>
                <a:close/>
                <a:moveTo>
                  <a:pt x="581221" y="1252147"/>
                </a:moveTo>
                <a:cubicBezTo>
                  <a:pt x="591016" y="1252691"/>
                  <a:pt x="598091" y="1260310"/>
                  <a:pt x="597547" y="1269017"/>
                </a:cubicBezTo>
                <a:cubicBezTo>
                  <a:pt x="597547" y="1278268"/>
                  <a:pt x="589928" y="1284798"/>
                  <a:pt x="580133" y="1284254"/>
                </a:cubicBezTo>
                <a:cubicBezTo>
                  <a:pt x="570882" y="1283709"/>
                  <a:pt x="564896" y="1277179"/>
                  <a:pt x="564896" y="1268472"/>
                </a:cubicBezTo>
                <a:cubicBezTo>
                  <a:pt x="564896" y="1259222"/>
                  <a:pt x="571970" y="1252147"/>
                  <a:pt x="581221" y="1252147"/>
                </a:cubicBezTo>
                <a:close/>
                <a:moveTo>
                  <a:pt x="745018" y="1246705"/>
                </a:moveTo>
                <a:cubicBezTo>
                  <a:pt x="757534" y="1246705"/>
                  <a:pt x="766785" y="1257044"/>
                  <a:pt x="766241" y="1269560"/>
                </a:cubicBezTo>
                <a:cubicBezTo>
                  <a:pt x="765697" y="1280988"/>
                  <a:pt x="755358" y="1290783"/>
                  <a:pt x="744474" y="1290783"/>
                </a:cubicBezTo>
                <a:cubicBezTo>
                  <a:pt x="733046" y="1290783"/>
                  <a:pt x="722707" y="1279900"/>
                  <a:pt x="722707" y="1267928"/>
                </a:cubicBezTo>
                <a:cubicBezTo>
                  <a:pt x="722707" y="1255956"/>
                  <a:pt x="733046" y="1246705"/>
                  <a:pt x="745018" y="1246705"/>
                </a:cubicBezTo>
                <a:close/>
                <a:moveTo>
                  <a:pt x="907727" y="1241807"/>
                </a:moveTo>
                <a:cubicBezTo>
                  <a:pt x="921331" y="1241807"/>
                  <a:pt x="934391" y="1257044"/>
                  <a:pt x="933847" y="1269016"/>
                </a:cubicBezTo>
                <a:cubicBezTo>
                  <a:pt x="933847" y="1282620"/>
                  <a:pt x="920787" y="1295680"/>
                  <a:pt x="907183" y="1295136"/>
                </a:cubicBezTo>
                <a:cubicBezTo>
                  <a:pt x="893578" y="1294592"/>
                  <a:pt x="880518" y="1280988"/>
                  <a:pt x="880518" y="1267927"/>
                </a:cubicBezTo>
                <a:cubicBezTo>
                  <a:pt x="881062" y="1254323"/>
                  <a:pt x="894122" y="1242351"/>
                  <a:pt x="907727" y="1241807"/>
                </a:cubicBezTo>
                <a:close/>
                <a:moveTo>
                  <a:pt x="1070979" y="1240719"/>
                </a:moveTo>
                <a:cubicBezTo>
                  <a:pt x="1091114" y="1240175"/>
                  <a:pt x="1099276" y="1252691"/>
                  <a:pt x="1099821" y="1268472"/>
                </a:cubicBezTo>
                <a:cubicBezTo>
                  <a:pt x="1099821" y="1285886"/>
                  <a:pt x="1088393" y="1297858"/>
                  <a:pt x="1070435" y="1297858"/>
                </a:cubicBezTo>
                <a:cubicBezTo>
                  <a:pt x="1053566" y="1297858"/>
                  <a:pt x="1042138" y="1286430"/>
                  <a:pt x="1042138" y="1269560"/>
                </a:cubicBezTo>
                <a:cubicBezTo>
                  <a:pt x="1042138" y="1250514"/>
                  <a:pt x="1053566" y="1240719"/>
                  <a:pt x="1070979" y="1240719"/>
                </a:cubicBezTo>
                <a:close/>
                <a:moveTo>
                  <a:pt x="1234233" y="1235821"/>
                </a:moveTo>
                <a:cubicBezTo>
                  <a:pt x="1250558" y="1235821"/>
                  <a:pt x="1267972" y="1252691"/>
                  <a:pt x="1266883" y="1269016"/>
                </a:cubicBezTo>
                <a:cubicBezTo>
                  <a:pt x="1266339" y="1285885"/>
                  <a:pt x="1251646" y="1301122"/>
                  <a:pt x="1234233" y="1300578"/>
                </a:cubicBezTo>
                <a:cubicBezTo>
                  <a:pt x="1216275" y="1300578"/>
                  <a:pt x="1201582" y="1286430"/>
                  <a:pt x="1201582" y="1267383"/>
                </a:cubicBezTo>
                <a:cubicBezTo>
                  <a:pt x="1201582" y="1249425"/>
                  <a:pt x="1217907" y="1235821"/>
                  <a:pt x="1234233" y="1235821"/>
                </a:cubicBezTo>
                <a:close/>
                <a:moveTo>
                  <a:pt x="1396397" y="1234733"/>
                </a:moveTo>
                <a:cubicBezTo>
                  <a:pt x="1413810" y="1233645"/>
                  <a:pt x="1433945" y="1250514"/>
                  <a:pt x="1431224" y="1268472"/>
                </a:cubicBezTo>
                <a:cubicBezTo>
                  <a:pt x="1433401" y="1286430"/>
                  <a:pt x="1415443" y="1303299"/>
                  <a:pt x="1396941" y="1302755"/>
                </a:cubicBezTo>
                <a:cubicBezTo>
                  <a:pt x="1381160" y="1302211"/>
                  <a:pt x="1363202" y="1290783"/>
                  <a:pt x="1363746" y="1269016"/>
                </a:cubicBezTo>
                <a:cubicBezTo>
                  <a:pt x="1364290" y="1248881"/>
                  <a:pt x="1376806" y="1235821"/>
                  <a:pt x="1396397" y="1234733"/>
                </a:cubicBezTo>
                <a:close/>
                <a:moveTo>
                  <a:pt x="1559649" y="1232557"/>
                </a:moveTo>
                <a:cubicBezTo>
                  <a:pt x="1580328" y="1232013"/>
                  <a:pt x="1595021" y="1246705"/>
                  <a:pt x="1597742" y="1268472"/>
                </a:cubicBezTo>
                <a:cubicBezTo>
                  <a:pt x="1598286" y="1286974"/>
                  <a:pt x="1580872" y="1304932"/>
                  <a:pt x="1561826" y="1305476"/>
                </a:cubicBezTo>
                <a:cubicBezTo>
                  <a:pt x="1543868" y="1306564"/>
                  <a:pt x="1524822" y="1288063"/>
                  <a:pt x="1523734" y="1269561"/>
                </a:cubicBezTo>
                <a:cubicBezTo>
                  <a:pt x="1522645" y="1252147"/>
                  <a:pt x="1541147" y="1232557"/>
                  <a:pt x="1559649" y="1232557"/>
                </a:cubicBezTo>
                <a:close/>
                <a:moveTo>
                  <a:pt x="1723990" y="1231468"/>
                </a:moveTo>
                <a:cubicBezTo>
                  <a:pt x="1743037" y="1231468"/>
                  <a:pt x="1761539" y="1249426"/>
                  <a:pt x="1762083" y="1268472"/>
                </a:cubicBezTo>
                <a:cubicBezTo>
                  <a:pt x="1762627" y="1290239"/>
                  <a:pt x="1741404" y="1306020"/>
                  <a:pt x="1724535" y="1307109"/>
                </a:cubicBezTo>
                <a:cubicBezTo>
                  <a:pt x="1706033" y="1306564"/>
                  <a:pt x="1687531" y="1290239"/>
                  <a:pt x="1686442" y="1270105"/>
                </a:cubicBezTo>
                <a:cubicBezTo>
                  <a:pt x="1685354" y="1254323"/>
                  <a:pt x="1701679" y="1231468"/>
                  <a:pt x="1723990" y="1231468"/>
                </a:cubicBezTo>
                <a:close/>
                <a:moveTo>
                  <a:pt x="1888332" y="1230924"/>
                </a:moveTo>
                <a:cubicBezTo>
                  <a:pt x="1905745" y="1229836"/>
                  <a:pt x="1928056" y="1250514"/>
                  <a:pt x="1925336" y="1269561"/>
                </a:cubicBezTo>
                <a:cubicBezTo>
                  <a:pt x="1925336" y="1289695"/>
                  <a:pt x="1907378" y="1306564"/>
                  <a:pt x="1887243" y="1307653"/>
                </a:cubicBezTo>
                <a:cubicBezTo>
                  <a:pt x="1870918" y="1308197"/>
                  <a:pt x="1847519" y="1288063"/>
                  <a:pt x="1849151" y="1267928"/>
                </a:cubicBezTo>
                <a:cubicBezTo>
                  <a:pt x="1850239" y="1247794"/>
                  <a:pt x="1867653" y="1231468"/>
                  <a:pt x="1888332" y="1230924"/>
                </a:cubicBezTo>
                <a:close/>
                <a:moveTo>
                  <a:pt x="2049952" y="1230380"/>
                </a:moveTo>
                <a:lnTo>
                  <a:pt x="2051041" y="1230805"/>
                </a:lnTo>
                <a:lnTo>
                  <a:pt x="2051041" y="1307109"/>
                </a:lnTo>
                <a:cubicBezTo>
                  <a:pt x="2033627" y="1309830"/>
                  <a:pt x="2011316" y="1286974"/>
                  <a:pt x="2012404" y="1268472"/>
                </a:cubicBezTo>
                <a:cubicBezTo>
                  <a:pt x="2013493" y="1247794"/>
                  <a:pt x="2029274" y="1230380"/>
                  <a:pt x="2049952" y="1230380"/>
                </a:cubicBezTo>
                <a:close/>
                <a:moveTo>
                  <a:pt x="337431" y="1181404"/>
                </a:moveTo>
                <a:cubicBezTo>
                  <a:pt x="339608" y="1182493"/>
                  <a:pt x="341240" y="1184669"/>
                  <a:pt x="345050" y="1187934"/>
                </a:cubicBezTo>
                <a:cubicBezTo>
                  <a:pt x="340696" y="1190111"/>
                  <a:pt x="338519" y="1192288"/>
                  <a:pt x="336343" y="1192288"/>
                </a:cubicBezTo>
                <a:cubicBezTo>
                  <a:pt x="331445" y="1192832"/>
                  <a:pt x="330901" y="1189567"/>
                  <a:pt x="330901" y="1185758"/>
                </a:cubicBezTo>
                <a:cubicBezTo>
                  <a:pt x="330901" y="1181404"/>
                  <a:pt x="334166" y="1180860"/>
                  <a:pt x="337431" y="1181404"/>
                </a:cubicBezTo>
                <a:close/>
                <a:moveTo>
                  <a:pt x="499051" y="1171065"/>
                </a:moveTo>
                <a:cubicBezTo>
                  <a:pt x="506125" y="1170521"/>
                  <a:pt x="516465" y="1179772"/>
                  <a:pt x="516465" y="1187390"/>
                </a:cubicBezTo>
                <a:cubicBezTo>
                  <a:pt x="515921" y="1193920"/>
                  <a:pt x="507214" y="1202627"/>
                  <a:pt x="500140" y="1202627"/>
                </a:cubicBezTo>
                <a:cubicBezTo>
                  <a:pt x="493065" y="1202627"/>
                  <a:pt x="484358" y="1195008"/>
                  <a:pt x="483814" y="1187390"/>
                </a:cubicBezTo>
                <a:cubicBezTo>
                  <a:pt x="483270" y="1180316"/>
                  <a:pt x="491977" y="1171065"/>
                  <a:pt x="499051" y="1171065"/>
                </a:cubicBezTo>
                <a:close/>
                <a:moveTo>
                  <a:pt x="662848" y="1165623"/>
                </a:moveTo>
                <a:cubicBezTo>
                  <a:pt x="675364" y="1165623"/>
                  <a:pt x="684615" y="1174874"/>
                  <a:pt x="684615" y="1187390"/>
                </a:cubicBezTo>
                <a:cubicBezTo>
                  <a:pt x="684615" y="1199362"/>
                  <a:pt x="674820" y="1209157"/>
                  <a:pt x="662848" y="1209157"/>
                </a:cubicBezTo>
                <a:cubicBezTo>
                  <a:pt x="651420" y="1209157"/>
                  <a:pt x="641081" y="1198274"/>
                  <a:pt x="641081" y="1186846"/>
                </a:cubicBezTo>
                <a:cubicBezTo>
                  <a:pt x="641081" y="1175418"/>
                  <a:pt x="651420" y="1165623"/>
                  <a:pt x="662848" y="1165623"/>
                </a:cubicBezTo>
                <a:close/>
                <a:moveTo>
                  <a:pt x="825556" y="1160725"/>
                </a:moveTo>
                <a:cubicBezTo>
                  <a:pt x="840249" y="1161270"/>
                  <a:pt x="851677" y="1171609"/>
                  <a:pt x="852765" y="1186846"/>
                </a:cubicBezTo>
                <a:cubicBezTo>
                  <a:pt x="853309" y="1199906"/>
                  <a:pt x="840249" y="1213511"/>
                  <a:pt x="826645" y="1213511"/>
                </a:cubicBezTo>
                <a:cubicBezTo>
                  <a:pt x="813585" y="1214055"/>
                  <a:pt x="799980" y="1200995"/>
                  <a:pt x="798892" y="1188479"/>
                </a:cubicBezTo>
                <a:cubicBezTo>
                  <a:pt x="797803" y="1173241"/>
                  <a:pt x="814129" y="1160181"/>
                  <a:pt x="825556" y="1160725"/>
                </a:cubicBezTo>
                <a:close/>
                <a:moveTo>
                  <a:pt x="989353" y="1158004"/>
                </a:moveTo>
                <a:cubicBezTo>
                  <a:pt x="1007855" y="1159092"/>
                  <a:pt x="1018739" y="1168888"/>
                  <a:pt x="1018195" y="1187934"/>
                </a:cubicBezTo>
                <a:cubicBezTo>
                  <a:pt x="1017651" y="1206436"/>
                  <a:pt x="1007311" y="1216231"/>
                  <a:pt x="988809" y="1216775"/>
                </a:cubicBezTo>
                <a:cubicBezTo>
                  <a:pt x="972484" y="1217319"/>
                  <a:pt x="960512" y="1203715"/>
                  <a:pt x="959968" y="1187934"/>
                </a:cubicBezTo>
                <a:cubicBezTo>
                  <a:pt x="959968" y="1170520"/>
                  <a:pt x="972484" y="1158004"/>
                  <a:pt x="989353" y="1158004"/>
                </a:cubicBezTo>
                <a:close/>
                <a:moveTo>
                  <a:pt x="1152062" y="1153651"/>
                </a:moveTo>
                <a:cubicBezTo>
                  <a:pt x="1166755" y="1152562"/>
                  <a:pt x="1186345" y="1171065"/>
                  <a:pt x="1185801" y="1186301"/>
                </a:cubicBezTo>
                <a:cubicBezTo>
                  <a:pt x="1184713" y="1205348"/>
                  <a:pt x="1171652" y="1218952"/>
                  <a:pt x="1153150" y="1219496"/>
                </a:cubicBezTo>
                <a:cubicBezTo>
                  <a:pt x="1135193" y="1221129"/>
                  <a:pt x="1119412" y="1204259"/>
                  <a:pt x="1119956" y="1187390"/>
                </a:cubicBezTo>
                <a:cubicBezTo>
                  <a:pt x="1120500" y="1168888"/>
                  <a:pt x="1134648" y="1154739"/>
                  <a:pt x="1152062" y="1153651"/>
                </a:cubicBezTo>
                <a:close/>
                <a:moveTo>
                  <a:pt x="1315315" y="1152018"/>
                </a:moveTo>
                <a:cubicBezTo>
                  <a:pt x="1336537" y="1151474"/>
                  <a:pt x="1351230" y="1169432"/>
                  <a:pt x="1351230" y="1186845"/>
                </a:cubicBezTo>
                <a:cubicBezTo>
                  <a:pt x="1350686" y="1205891"/>
                  <a:pt x="1338714" y="1222217"/>
                  <a:pt x="1315859" y="1221673"/>
                </a:cubicBezTo>
                <a:cubicBezTo>
                  <a:pt x="1294092" y="1221128"/>
                  <a:pt x="1282120" y="1209157"/>
                  <a:pt x="1281576" y="1187390"/>
                </a:cubicBezTo>
                <a:cubicBezTo>
                  <a:pt x="1281031" y="1167255"/>
                  <a:pt x="1295724" y="1152562"/>
                  <a:pt x="1315315" y="1152018"/>
                </a:cubicBezTo>
                <a:close/>
                <a:moveTo>
                  <a:pt x="1479656" y="1149298"/>
                </a:moveTo>
                <a:cubicBezTo>
                  <a:pt x="1500878" y="1149842"/>
                  <a:pt x="1517204" y="1168888"/>
                  <a:pt x="1516660" y="1188479"/>
                </a:cubicBezTo>
                <a:cubicBezTo>
                  <a:pt x="1515027" y="1210246"/>
                  <a:pt x="1495981" y="1224938"/>
                  <a:pt x="1478023" y="1224394"/>
                </a:cubicBezTo>
                <a:cubicBezTo>
                  <a:pt x="1457889" y="1223850"/>
                  <a:pt x="1439931" y="1205892"/>
                  <a:pt x="1441563" y="1185758"/>
                </a:cubicBezTo>
                <a:cubicBezTo>
                  <a:pt x="1442652" y="1166167"/>
                  <a:pt x="1458977" y="1149298"/>
                  <a:pt x="1479656" y="1149298"/>
                </a:cubicBezTo>
                <a:close/>
                <a:moveTo>
                  <a:pt x="1642365" y="1148209"/>
                </a:moveTo>
                <a:cubicBezTo>
                  <a:pt x="1659779" y="1147121"/>
                  <a:pt x="1681001" y="1166711"/>
                  <a:pt x="1681001" y="1187390"/>
                </a:cubicBezTo>
                <a:cubicBezTo>
                  <a:pt x="1681001" y="1208613"/>
                  <a:pt x="1658690" y="1226026"/>
                  <a:pt x="1641821" y="1226026"/>
                </a:cubicBezTo>
                <a:cubicBezTo>
                  <a:pt x="1624407" y="1226026"/>
                  <a:pt x="1601007" y="1205348"/>
                  <a:pt x="1603728" y="1186846"/>
                </a:cubicBezTo>
                <a:cubicBezTo>
                  <a:pt x="1603728" y="1165623"/>
                  <a:pt x="1621686" y="1149298"/>
                  <a:pt x="1642365" y="1148209"/>
                </a:cubicBezTo>
                <a:close/>
                <a:moveTo>
                  <a:pt x="1969414" y="1147665"/>
                </a:moveTo>
                <a:cubicBezTo>
                  <a:pt x="1991725" y="1146032"/>
                  <a:pt x="2009139" y="1165623"/>
                  <a:pt x="2009139" y="1187934"/>
                </a:cubicBezTo>
                <a:cubicBezTo>
                  <a:pt x="2008595" y="1209157"/>
                  <a:pt x="1990093" y="1227114"/>
                  <a:pt x="1968870" y="1227114"/>
                </a:cubicBezTo>
                <a:cubicBezTo>
                  <a:pt x="1949824" y="1227114"/>
                  <a:pt x="1928601" y="1209701"/>
                  <a:pt x="1929145" y="1186301"/>
                </a:cubicBezTo>
                <a:cubicBezTo>
                  <a:pt x="1929145" y="1165623"/>
                  <a:pt x="1948191" y="1145488"/>
                  <a:pt x="1969414" y="1147665"/>
                </a:cubicBezTo>
                <a:close/>
                <a:moveTo>
                  <a:pt x="1805617" y="1147665"/>
                </a:moveTo>
                <a:cubicBezTo>
                  <a:pt x="1825752" y="1147665"/>
                  <a:pt x="1845342" y="1165078"/>
                  <a:pt x="1844798" y="1187934"/>
                </a:cubicBezTo>
                <a:cubicBezTo>
                  <a:pt x="1844254" y="1208612"/>
                  <a:pt x="1824664" y="1227115"/>
                  <a:pt x="1805073" y="1226571"/>
                </a:cubicBezTo>
                <a:cubicBezTo>
                  <a:pt x="1787115" y="1226571"/>
                  <a:pt x="1764260" y="1209701"/>
                  <a:pt x="1766981" y="1186845"/>
                </a:cubicBezTo>
                <a:cubicBezTo>
                  <a:pt x="1764804" y="1165623"/>
                  <a:pt x="1786027" y="1147665"/>
                  <a:pt x="1805617" y="1147665"/>
                </a:cubicBezTo>
                <a:close/>
                <a:moveTo>
                  <a:pt x="417425" y="1090527"/>
                </a:moveTo>
                <a:cubicBezTo>
                  <a:pt x="423955" y="1090527"/>
                  <a:pt x="433206" y="1099234"/>
                  <a:pt x="432662" y="1105764"/>
                </a:cubicBezTo>
                <a:cubicBezTo>
                  <a:pt x="432662" y="1111206"/>
                  <a:pt x="423955" y="1119912"/>
                  <a:pt x="417969" y="1120457"/>
                </a:cubicBezTo>
                <a:cubicBezTo>
                  <a:pt x="411439" y="1121001"/>
                  <a:pt x="402188" y="1111750"/>
                  <a:pt x="402732" y="1105219"/>
                </a:cubicBezTo>
                <a:cubicBezTo>
                  <a:pt x="402732" y="1099234"/>
                  <a:pt x="411439" y="1090527"/>
                  <a:pt x="417425" y="1090527"/>
                </a:cubicBezTo>
                <a:close/>
                <a:moveTo>
                  <a:pt x="580677" y="1083996"/>
                </a:moveTo>
                <a:cubicBezTo>
                  <a:pt x="592105" y="1083996"/>
                  <a:pt x="601900" y="1093791"/>
                  <a:pt x="602444" y="1105219"/>
                </a:cubicBezTo>
                <a:cubicBezTo>
                  <a:pt x="602988" y="1116647"/>
                  <a:pt x="593193" y="1126986"/>
                  <a:pt x="581221" y="1127530"/>
                </a:cubicBezTo>
                <a:cubicBezTo>
                  <a:pt x="570338" y="1127530"/>
                  <a:pt x="558910" y="1116102"/>
                  <a:pt x="558910" y="1105219"/>
                </a:cubicBezTo>
                <a:cubicBezTo>
                  <a:pt x="558910" y="1094880"/>
                  <a:pt x="570338" y="1083996"/>
                  <a:pt x="580677" y="1083996"/>
                </a:cubicBezTo>
                <a:close/>
                <a:moveTo>
                  <a:pt x="743386" y="1079099"/>
                </a:moveTo>
                <a:cubicBezTo>
                  <a:pt x="756991" y="1079099"/>
                  <a:pt x="769507" y="1088894"/>
                  <a:pt x="770595" y="1105219"/>
                </a:cubicBezTo>
                <a:cubicBezTo>
                  <a:pt x="771683" y="1116103"/>
                  <a:pt x="760800" y="1131340"/>
                  <a:pt x="745019" y="1132428"/>
                </a:cubicBezTo>
                <a:cubicBezTo>
                  <a:pt x="734135" y="1134061"/>
                  <a:pt x="717810" y="1118280"/>
                  <a:pt x="717810" y="1106308"/>
                </a:cubicBezTo>
                <a:cubicBezTo>
                  <a:pt x="717810" y="1091071"/>
                  <a:pt x="731414" y="1079099"/>
                  <a:pt x="743386" y="1079099"/>
                </a:cubicBezTo>
                <a:close/>
                <a:moveTo>
                  <a:pt x="907727" y="1076378"/>
                </a:moveTo>
                <a:cubicBezTo>
                  <a:pt x="926773" y="1076378"/>
                  <a:pt x="937112" y="1087262"/>
                  <a:pt x="937112" y="1105219"/>
                </a:cubicBezTo>
                <a:cubicBezTo>
                  <a:pt x="937112" y="1121545"/>
                  <a:pt x="928950" y="1134061"/>
                  <a:pt x="908271" y="1134061"/>
                </a:cubicBezTo>
                <a:cubicBezTo>
                  <a:pt x="888681" y="1134605"/>
                  <a:pt x="878341" y="1122633"/>
                  <a:pt x="878885" y="1105764"/>
                </a:cubicBezTo>
                <a:cubicBezTo>
                  <a:pt x="878341" y="1086173"/>
                  <a:pt x="892490" y="1076378"/>
                  <a:pt x="907727" y="1076378"/>
                </a:cubicBezTo>
                <a:close/>
                <a:moveTo>
                  <a:pt x="1071524" y="1072569"/>
                </a:moveTo>
                <a:cubicBezTo>
                  <a:pt x="1089482" y="1072569"/>
                  <a:pt x="1104174" y="1087806"/>
                  <a:pt x="1104174" y="1105220"/>
                </a:cubicBezTo>
                <a:cubicBezTo>
                  <a:pt x="1104174" y="1123722"/>
                  <a:pt x="1090026" y="1137870"/>
                  <a:pt x="1070435" y="1137870"/>
                </a:cubicBezTo>
                <a:cubicBezTo>
                  <a:pt x="1054110" y="1140047"/>
                  <a:pt x="1037241" y="1121545"/>
                  <a:pt x="1038329" y="1105764"/>
                </a:cubicBezTo>
                <a:cubicBezTo>
                  <a:pt x="1039417" y="1086173"/>
                  <a:pt x="1052478" y="1072569"/>
                  <a:pt x="1071524" y="1072569"/>
                </a:cubicBezTo>
                <a:close/>
                <a:moveTo>
                  <a:pt x="1235865" y="1068760"/>
                </a:moveTo>
                <a:cubicBezTo>
                  <a:pt x="1254912" y="1070392"/>
                  <a:pt x="1272325" y="1088894"/>
                  <a:pt x="1271237" y="1106852"/>
                </a:cubicBezTo>
                <a:cubicBezTo>
                  <a:pt x="1270149" y="1124810"/>
                  <a:pt x="1252735" y="1142223"/>
                  <a:pt x="1234777" y="1142223"/>
                </a:cubicBezTo>
                <a:cubicBezTo>
                  <a:pt x="1215187" y="1142223"/>
                  <a:pt x="1197773" y="1124265"/>
                  <a:pt x="1198861" y="1105219"/>
                </a:cubicBezTo>
                <a:cubicBezTo>
                  <a:pt x="1199406" y="1085629"/>
                  <a:pt x="1217908" y="1067127"/>
                  <a:pt x="1235865" y="1068760"/>
                </a:cubicBezTo>
                <a:close/>
                <a:moveTo>
                  <a:pt x="1396397" y="1067127"/>
                </a:moveTo>
                <a:cubicBezTo>
                  <a:pt x="1416532" y="1065494"/>
                  <a:pt x="1437755" y="1087806"/>
                  <a:pt x="1435578" y="1105219"/>
                </a:cubicBezTo>
                <a:cubicBezTo>
                  <a:pt x="1437210" y="1125898"/>
                  <a:pt x="1413267" y="1144400"/>
                  <a:pt x="1396941" y="1143856"/>
                </a:cubicBezTo>
                <a:cubicBezTo>
                  <a:pt x="1377895" y="1143856"/>
                  <a:pt x="1358305" y="1122633"/>
                  <a:pt x="1358849" y="1105763"/>
                </a:cubicBezTo>
                <a:cubicBezTo>
                  <a:pt x="1359393" y="1085629"/>
                  <a:pt x="1376807" y="1068759"/>
                  <a:pt x="1396397" y="1067127"/>
                </a:cubicBezTo>
                <a:close/>
                <a:moveTo>
                  <a:pt x="1560738" y="1066582"/>
                </a:moveTo>
                <a:cubicBezTo>
                  <a:pt x="1581961" y="1063862"/>
                  <a:pt x="1599919" y="1083452"/>
                  <a:pt x="1599919" y="1105763"/>
                </a:cubicBezTo>
                <a:cubicBezTo>
                  <a:pt x="1599919" y="1127530"/>
                  <a:pt x="1581417" y="1144400"/>
                  <a:pt x="1560738" y="1144400"/>
                </a:cubicBezTo>
                <a:cubicBezTo>
                  <a:pt x="1538971" y="1144400"/>
                  <a:pt x="1521557" y="1125898"/>
                  <a:pt x="1521013" y="1105763"/>
                </a:cubicBezTo>
                <a:cubicBezTo>
                  <a:pt x="1521013" y="1085629"/>
                  <a:pt x="1538971" y="1063862"/>
                  <a:pt x="1560738" y="1066582"/>
                </a:cubicBezTo>
                <a:close/>
                <a:moveTo>
                  <a:pt x="1723447" y="1064406"/>
                </a:moveTo>
                <a:cubicBezTo>
                  <a:pt x="1744126" y="1063862"/>
                  <a:pt x="1763716" y="1076378"/>
                  <a:pt x="1764260" y="1104675"/>
                </a:cubicBezTo>
                <a:cubicBezTo>
                  <a:pt x="1764804" y="1130796"/>
                  <a:pt x="1745758" y="1145488"/>
                  <a:pt x="1724535" y="1146032"/>
                </a:cubicBezTo>
                <a:cubicBezTo>
                  <a:pt x="1703313" y="1147121"/>
                  <a:pt x="1683722" y="1130796"/>
                  <a:pt x="1683178" y="1105764"/>
                </a:cubicBezTo>
                <a:cubicBezTo>
                  <a:pt x="1684266" y="1082364"/>
                  <a:pt x="1698415" y="1064950"/>
                  <a:pt x="1723447" y="1064406"/>
                </a:cubicBezTo>
                <a:close/>
                <a:moveTo>
                  <a:pt x="2051041" y="1063318"/>
                </a:moveTo>
                <a:lnTo>
                  <a:pt x="2051041" y="1147740"/>
                </a:lnTo>
                <a:lnTo>
                  <a:pt x="2049952" y="1148210"/>
                </a:lnTo>
                <a:cubicBezTo>
                  <a:pt x="2028730" y="1147121"/>
                  <a:pt x="2008051" y="1128619"/>
                  <a:pt x="2008051" y="1105764"/>
                </a:cubicBezTo>
                <a:cubicBezTo>
                  <a:pt x="2008595" y="1081276"/>
                  <a:pt x="2027641" y="1063862"/>
                  <a:pt x="2051041" y="1063318"/>
                </a:cubicBezTo>
                <a:close/>
                <a:moveTo>
                  <a:pt x="1887787" y="1062773"/>
                </a:moveTo>
                <a:cubicBezTo>
                  <a:pt x="1909554" y="1063862"/>
                  <a:pt x="1930233" y="1084540"/>
                  <a:pt x="1929145" y="1105763"/>
                </a:cubicBezTo>
                <a:cubicBezTo>
                  <a:pt x="1928056" y="1130251"/>
                  <a:pt x="1908466" y="1147121"/>
                  <a:pt x="1886699" y="1147665"/>
                </a:cubicBezTo>
                <a:cubicBezTo>
                  <a:pt x="1862755" y="1145488"/>
                  <a:pt x="1845886" y="1127530"/>
                  <a:pt x="1844798" y="1105219"/>
                </a:cubicBezTo>
                <a:cubicBezTo>
                  <a:pt x="1844253" y="1083996"/>
                  <a:pt x="1867109" y="1061685"/>
                  <a:pt x="1887787" y="1062773"/>
                </a:cubicBezTo>
                <a:close/>
                <a:moveTo>
                  <a:pt x="335798" y="1011621"/>
                </a:moveTo>
                <a:cubicBezTo>
                  <a:pt x="343960" y="1011621"/>
                  <a:pt x="347770" y="1014886"/>
                  <a:pt x="348314" y="1023049"/>
                </a:cubicBezTo>
                <a:cubicBezTo>
                  <a:pt x="348314" y="1031755"/>
                  <a:pt x="344505" y="1036109"/>
                  <a:pt x="336886" y="1036109"/>
                </a:cubicBezTo>
                <a:cubicBezTo>
                  <a:pt x="329268" y="1036109"/>
                  <a:pt x="324914" y="1032300"/>
                  <a:pt x="324370" y="1024681"/>
                </a:cubicBezTo>
                <a:cubicBezTo>
                  <a:pt x="323826" y="1015974"/>
                  <a:pt x="327635" y="1011621"/>
                  <a:pt x="335798" y="1011621"/>
                </a:cubicBezTo>
                <a:close/>
                <a:moveTo>
                  <a:pt x="499051" y="1002914"/>
                </a:moveTo>
                <a:cubicBezTo>
                  <a:pt x="508846" y="1002370"/>
                  <a:pt x="520818" y="1014342"/>
                  <a:pt x="520818" y="1024137"/>
                </a:cubicBezTo>
                <a:cubicBezTo>
                  <a:pt x="520818" y="1032844"/>
                  <a:pt x="508846" y="1045360"/>
                  <a:pt x="499595" y="1045360"/>
                </a:cubicBezTo>
                <a:cubicBezTo>
                  <a:pt x="490888" y="1045360"/>
                  <a:pt x="478372" y="1032844"/>
                  <a:pt x="478372" y="1024137"/>
                </a:cubicBezTo>
                <a:cubicBezTo>
                  <a:pt x="478372" y="1014886"/>
                  <a:pt x="489800" y="1002914"/>
                  <a:pt x="499051" y="1002914"/>
                </a:cubicBezTo>
                <a:close/>
                <a:moveTo>
                  <a:pt x="663392" y="997473"/>
                </a:moveTo>
                <a:cubicBezTo>
                  <a:pt x="675908" y="998561"/>
                  <a:pt x="688968" y="1011622"/>
                  <a:pt x="688424" y="1024138"/>
                </a:cubicBezTo>
                <a:cubicBezTo>
                  <a:pt x="687880" y="1039374"/>
                  <a:pt x="676452" y="1050802"/>
                  <a:pt x="661759" y="1050258"/>
                </a:cubicBezTo>
                <a:cubicBezTo>
                  <a:pt x="647066" y="1049170"/>
                  <a:pt x="637271" y="1036109"/>
                  <a:pt x="636727" y="1023593"/>
                </a:cubicBezTo>
                <a:cubicBezTo>
                  <a:pt x="637271" y="1010533"/>
                  <a:pt x="651420" y="996929"/>
                  <a:pt x="663392" y="997473"/>
                </a:cubicBezTo>
                <a:close/>
                <a:moveTo>
                  <a:pt x="826645" y="995840"/>
                </a:moveTo>
                <a:cubicBezTo>
                  <a:pt x="845147" y="995296"/>
                  <a:pt x="855486" y="1007267"/>
                  <a:pt x="854942" y="1024137"/>
                </a:cubicBezTo>
                <a:cubicBezTo>
                  <a:pt x="855486" y="1039374"/>
                  <a:pt x="845147" y="1052978"/>
                  <a:pt x="825557" y="1052978"/>
                </a:cubicBezTo>
                <a:cubicBezTo>
                  <a:pt x="808143" y="1052434"/>
                  <a:pt x="796715" y="1041006"/>
                  <a:pt x="797260" y="1023593"/>
                </a:cubicBezTo>
                <a:cubicBezTo>
                  <a:pt x="797260" y="1005635"/>
                  <a:pt x="808687" y="995840"/>
                  <a:pt x="826645" y="995840"/>
                </a:cubicBezTo>
                <a:close/>
                <a:moveTo>
                  <a:pt x="990441" y="990942"/>
                </a:moveTo>
                <a:cubicBezTo>
                  <a:pt x="1008943" y="990942"/>
                  <a:pt x="1023092" y="1006179"/>
                  <a:pt x="1022548" y="1025225"/>
                </a:cubicBezTo>
                <a:cubicBezTo>
                  <a:pt x="1022004" y="1043183"/>
                  <a:pt x="1007311" y="1056243"/>
                  <a:pt x="988809" y="1056787"/>
                </a:cubicBezTo>
                <a:cubicBezTo>
                  <a:pt x="973028" y="1057332"/>
                  <a:pt x="956702" y="1041551"/>
                  <a:pt x="956702" y="1023593"/>
                </a:cubicBezTo>
                <a:cubicBezTo>
                  <a:pt x="956158" y="1006723"/>
                  <a:pt x="973572" y="988221"/>
                  <a:pt x="990441" y="990942"/>
                </a:cubicBezTo>
                <a:close/>
                <a:moveTo>
                  <a:pt x="1150974" y="987678"/>
                </a:moveTo>
                <a:cubicBezTo>
                  <a:pt x="1170020" y="986045"/>
                  <a:pt x="1189066" y="1004547"/>
                  <a:pt x="1189610" y="1023593"/>
                </a:cubicBezTo>
                <a:cubicBezTo>
                  <a:pt x="1190154" y="1042095"/>
                  <a:pt x="1170564" y="1061685"/>
                  <a:pt x="1152062" y="1061685"/>
                </a:cubicBezTo>
                <a:cubicBezTo>
                  <a:pt x="1134104" y="1061685"/>
                  <a:pt x="1115602" y="1042639"/>
                  <a:pt x="1115058" y="1024682"/>
                </a:cubicBezTo>
                <a:cubicBezTo>
                  <a:pt x="1115058" y="1006724"/>
                  <a:pt x="1133016" y="988222"/>
                  <a:pt x="1150974" y="987678"/>
                </a:cubicBezTo>
                <a:close/>
                <a:moveTo>
                  <a:pt x="1315314" y="985501"/>
                </a:moveTo>
                <a:cubicBezTo>
                  <a:pt x="1335993" y="983868"/>
                  <a:pt x="1354495" y="1005635"/>
                  <a:pt x="1354495" y="1023593"/>
                </a:cubicBezTo>
                <a:cubicBezTo>
                  <a:pt x="1355039" y="1042639"/>
                  <a:pt x="1333816" y="1065495"/>
                  <a:pt x="1315858" y="1062230"/>
                </a:cubicBezTo>
                <a:cubicBezTo>
                  <a:pt x="1294636" y="1062230"/>
                  <a:pt x="1277222" y="1045360"/>
                  <a:pt x="1277222" y="1024137"/>
                </a:cubicBezTo>
                <a:cubicBezTo>
                  <a:pt x="1277222" y="1002914"/>
                  <a:pt x="1294091" y="986589"/>
                  <a:pt x="1315314" y="985501"/>
                </a:cubicBezTo>
                <a:close/>
                <a:moveTo>
                  <a:pt x="1479656" y="984412"/>
                </a:moveTo>
                <a:cubicBezTo>
                  <a:pt x="1503055" y="984412"/>
                  <a:pt x="1519925" y="1000737"/>
                  <a:pt x="1519380" y="1025225"/>
                </a:cubicBezTo>
                <a:cubicBezTo>
                  <a:pt x="1518836" y="1045904"/>
                  <a:pt x="1502511" y="1065494"/>
                  <a:pt x="1478567" y="1063318"/>
                </a:cubicBezTo>
                <a:cubicBezTo>
                  <a:pt x="1454624" y="1064950"/>
                  <a:pt x="1438842" y="1044816"/>
                  <a:pt x="1439387" y="1023593"/>
                </a:cubicBezTo>
                <a:cubicBezTo>
                  <a:pt x="1439931" y="1000193"/>
                  <a:pt x="1455712" y="983868"/>
                  <a:pt x="1479656" y="984412"/>
                </a:cubicBezTo>
                <a:close/>
                <a:moveTo>
                  <a:pt x="1641820" y="981691"/>
                </a:moveTo>
                <a:cubicBezTo>
                  <a:pt x="1665220" y="981691"/>
                  <a:pt x="1683178" y="999649"/>
                  <a:pt x="1684810" y="1023592"/>
                </a:cubicBezTo>
                <a:cubicBezTo>
                  <a:pt x="1683722" y="1048625"/>
                  <a:pt x="1665220" y="1066038"/>
                  <a:pt x="1642909" y="1066038"/>
                </a:cubicBezTo>
                <a:cubicBezTo>
                  <a:pt x="1618421" y="1066038"/>
                  <a:pt x="1599919" y="1047536"/>
                  <a:pt x="1599919" y="1023592"/>
                </a:cubicBezTo>
                <a:cubicBezTo>
                  <a:pt x="1599919" y="1001281"/>
                  <a:pt x="1616788" y="982235"/>
                  <a:pt x="1641820" y="981691"/>
                </a:cubicBezTo>
                <a:close/>
                <a:moveTo>
                  <a:pt x="1806161" y="980603"/>
                </a:moveTo>
                <a:cubicBezTo>
                  <a:pt x="1829561" y="980603"/>
                  <a:pt x="1848607" y="1000737"/>
                  <a:pt x="1849151" y="1023592"/>
                </a:cubicBezTo>
                <a:cubicBezTo>
                  <a:pt x="1849151" y="1046992"/>
                  <a:pt x="1827928" y="1068215"/>
                  <a:pt x="1805617" y="1067127"/>
                </a:cubicBezTo>
                <a:cubicBezTo>
                  <a:pt x="1781673" y="1068215"/>
                  <a:pt x="1762083" y="1044815"/>
                  <a:pt x="1762083" y="1023592"/>
                </a:cubicBezTo>
                <a:cubicBezTo>
                  <a:pt x="1762083" y="1002370"/>
                  <a:pt x="1781673" y="980058"/>
                  <a:pt x="1806161" y="980603"/>
                </a:cubicBezTo>
                <a:close/>
                <a:moveTo>
                  <a:pt x="1969414" y="980059"/>
                </a:moveTo>
                <a:cubicBezTo>
                  <a:pt x="1993358" y="980603"/>
                  <a:pt x="2012404" y="1001282"/>
                  <a:pt x="2012404" y="1024137"/>
                </a:cubicBezTo>
                <a:cubicBezTo>
                  <a:pt x="2012404" y="1046449"/>
                  <a:pt x="1991726" y="1069304"/>
                  <a:pt x="1968870" y="1067127"/>
                </a:cubicBezTo>
                <a:cubicBezTo>
                  <a:pt x="1946015" y="1068760"/>
                  <a:pt x="1925336" y="1044272"/>
                  <a:pt x="1924792" y="1024137"/>
                </a:cubicBezTo>
                <a:cubicBezTo>
                  <a:pt x="1924792" y="1002914"/>
                  <a:pt x="1944382" y="980059"/>
                  <a:pt x="1969414" y="980059"/>
                </a:cubicBezTo>
                <a:close/>
                <a:moveTo>
                  <a:pt x="254171" y="931083"/>
                </a:moveTo>
                <a:cubicBezTo>
                  <a:pt x="260701" y="931083"/>
                  <a:pt x="265599" y="935437"/>
                  <a:pt x="265599" y="941967"/>
                </a:cubicBezTo>
                <a:cubicBezTo>
                  <a:pt x="265599" y="948497"/>
                  <a:pt x="260701" y="952850"/>
                  <a:pt x="254171" y="952850"/>
                </a:cubicBezTo>
                <a:cubicBezTo>
                  <a:pt x="247641" y="952850"/>
                  <a:pt x="243832" y="948497"/>
                  <a:pt x="243832" y="941967"/>
                </a:cubicBezTo>
                <a:cubicBezTo>
                  <a:pt x="243832" y="935437"/>
                  <a:pt x="247641" y="931627"/>
                  <a:pt x="254171" y="931083"/>
                </a:cubicBezTo>
                <a:close/>
                <a:moveTo>
                  <a:pt x="417968" y="922377"/>
                </a:moveTo>
                <a:cubicBezTo>
                  <a:pt x="427219" y="921833"/>
                  <a:pt x="437559" y="932716"/>
                  <a:pt x="437559" y="942511"/>
                </a:cubicBezTo>
                <a:cubicBezTo>
                  <a:pt x="437559" y="951762"/>
                  <a:pt x="427219" y="961557"/>
                  <a:pt x="417968" y="961557"/>
                </a:cubicBezTo>
                <a:cubicBezTo>
                  <a:pt x="409262" y="961557"/>
                  <a:pt x="397290" y="949585"/>
                  <a:pt x="397834" y="941423"/>
                </a:cubicBezTo>
                <a:cubicBezTo>
                  <a:pt x="398378" y="933260"/>
                  <a:pt x="409806" y="922377"/>
                  <a:pt x="417968" y="922377"/>
                </a:cubicBezTo>
                <a:close/>
                <a:moveTo>
                  <a:pt x="581222" y="916934"/>
                </a:moveTo>
                <a:cubicBezTo>
                  <a:pt x="593738" y="916934"/>
                  <a:pt x="607342" y="931082"/>
                  <a:pt x="606798" y="943054"/>
                </a:cubicBezTo>
                <a:cubicBezTo>
                  <a:pt x="606254" y="955570"/>
                  <a:pt x="593738" y="967542"/>
                  <a:pt x="581222" y="967542"/>
                </a:cubicBezTo>
                <a:cubicBezTo>
                  <a:pt x="567617" y="966454"/>
                  <a:pt x="557278" y="958291"/>
                  <a:pt x="556190" y="943054"/>
                </a:cubicBezTo>
                <a:cubicBezTo>
                  <a:pt x="555101" y="929994"/>
                  <a:pt x="568161" y="916934"/>
                  <a:pt x="581222" y="916934"/>
                </a:cubicBezTo>
                <a:close/>
                <a:moveTo>
                  <a:pt x="744474" y="913669"/>
                </a:moveTo>
                <a:cubicBezTo>
                  <a:pt x="765153" y="913669"/>
                  <a:pt x="773860" y="927273"/>
                  <a:pt x="773315" y="942510"/>
                </a:cubicBezTo>
                <a:cubicBezTo>
                  <a:pt x="772771" y="959924"/>
                  <a:pt x="761344" y="971352"/>
                  <a:pt x="743930" y="970807"/>
                </a:cubicBezTo>
                <a:cubicBezTo>
                  <a:pt x="727061" y="970807"/>
                  <a:pt x="716177" y="959380"/>
                  <a:pt x="716177" y="941966"/>
                </a:cubicBezTo>
                <a:cubicBezTo>
                  <a:pt x="716177" y="923464"/>
                  <a:pt x="727605" y="914213"/>
                  <a:pt x="744474" y="913669"/>
                </a:cubicBezTo>
                <a:close/>
                <a:moveTo>
                  <a:pt x="908271" y="908772"/>
                </a:moveTo>
                <a:cubicBezTo>
                  <a:pt x="927317" y="910405"/>
                  <a:pt x="940922" y="924553"/>
                  <a:pt x="940377" y="944144"/>
                </a:cubicBezTo>
                <a:cubicBezTo>
                  <a:pt x="939833" y="962101"/>
                  <a:pt x="925141" y="975162"/>
                  <a:pt x="906094" y="975162"/>
                </a:cubicBezTo>
                <a:cubicBezTo>
                  <a:pt x="890313" y="975162"/>
                  <a:pt x="873988" y="959925"/>
                  <a:pt x="874532" y="940879"/>
                </a:cubicBezTo>
                <a:cubicBezTo>
                  <a:pt x="874532" y="925641"/>
                  <a:pt x="891402" y="907684"/>
                  <a:pt x="908271" y="908772"/>
                </a:cubicBezTo>
                <a:close/>
                <a:moveTo>
                  <a:pt x="1072068" y="906051"/>
                </a:moveTo>
                <a:cubicBezTo>
                  <a:pt x="1093291" y="907683"/>
                  <a:pt x="1105807" y="921832"/>
                  <a:pt x="1107984" y="942511"/>
                </a:cubicBezTo>
                <a:cubicBezTo>
                  <a:pt x="1107984" y="961013"/>
                  <a:pt x="1088938" y="979515"/>
                  <a:pt x="1070980" y="979515"/>
                </a:cubicBezTo>
                <a:cubicBezTo>
                  <a:pt x="1053022" y="979515"/>
                  <a:pt x="1034520" y="960469"/>
                  <a:pt x="1034520" y="942511"/>
                </a:cubicBezTo>
                <a:cubicBezTo>
                  <a:pt x="1034520" y="923465"/>
                  <a:pt x="1053566" y="904419"/>
                  <a:pt x="1072068" y="906051"/>
                </a:cubicBezTo>
                <a:close/>
                <a:moveTo>
                  <a:pt x="1235321" y="903874"/>
                </a:moveTo>
                <a:cubicBezTo>
                  <a:pt x="1257088" y="903874"/>
                  <a:pt x="1272325" y="920199"/>
                  <a:pt x="1272325" y="943054"/>
                </a:cubicBezTo>
                <a:cubicBezTo>
                  <a:pt x="1275045" y="962645"/>
                  <a:pt x="1251646" y="982779"/>
                  <a:pt x="1233688" y="981147"/>
                </a:cubicBezTo>
                <a:cubicBezTo>
                  <a:pt x="1211921" y="979514"/>
                  <a:pt x="1195052" y="963189"/>
                  <a:pt x="1195596" y="940878"/>
                </a:cubicBezTo>
                <a:cubicBezTo>
                  <a:pt x="1196140" y="919111"/>
                  <a:pt x="1212465" y="903330"/>
                  <a:pt x="1235321" y="903874"/>
                </a:cubicBezTo>
                <a:close/>
                <a:moveTo>
                  <a:pt x="1397486" y="901153"/>
                </a:moveTo>
                <a:cubicBezTo>
                  <a:pt x="1420885" y="901698"/>
                  <a:pt x="1437755" y="917479"/>
                  <a:pt x="1438299" y="942511"/>
                </a:cubicBezTo>
                <a:cubicBezTo>
                  <a:pt x="1437210" y="966999"/>
                  <a:pt x="1420341" y="983324"/>
                  <a:pt x="1396941" y="983324"/>
                </a:cubicBezTo>
                <a:cubicBezTo>
                  <a:pt x="1371909" y="983324"/>
                  <a:pt x="1355584" y="963190"/>
                  <a:pt x="1356128" y="941967"/>
                </a:cubicBezTo>
                <a:cubicBezTo>
                  <a:pt x="1356128" y="919655"/>
                  <a:pt x="1373542" y="900609"/>
                  <a:pt x="1397486" y="901153"/>
                </a:cubicBezTo>
                <a:close/>
                <a:moveTo>
                  <a:pt x="1560738" y="898977"/>
                </a:moveTo>
                <a:cubicBezTo>
                  <a:pt x="1584138" y="899521"/>
                  <a:pt x="1603728" y="917479"/>
                  <a:pt x="1603728" y="942511"/>
                </a:cubicBezTo>
                <a:cubicBezTo>
                  <a:pt x="1603728" y="966999"/>
                  <a:pt x="1581961" y="985501"/>
                  <a:pt x="1560738" y="985501"/>
                </a:cubicBezTo>
                <a:cubicBezTo>
                  <a:pt x="1537883" y="985501"/>
                  <a:pt x="1516660" y="963734"/>
                  <a:pt x="1517204" y="941423"/>
                </a:cubicBezTo>
                <a:cubicBezTo>
                  <a:pt x="1517748" y="919656"/>
                  <a:pt x="1535706" y="898977"/>
                  <a:pt x="1560738" y="898977"/>
                </a:cubicBezTo>
                <a:close/>
                <a:moveTo>
                  <a:pt x="1723990" y="897888"/>
                </a:moveTo>
                <a:cubicBezTo>
                  <a:pt x="1747934" y="897888"/>
                  <a:pt x="1769701" y="919111"/>
                  <a:pt x="1768069" y="942510"/>
                </a:cubicBezTo>
                <a:cubicBezTo>
                  <a:pt x="1770245" y="965366"/>
                  <a:pt x="1746302" y="987133"/>
                  <a:pt x="1723990" y="986589"/>
                </a:cubicBezTo>
                <a:cubicBezTo>
                  <a:pt x="1701679" y="986589"/>
                  <a:pt x="1679912" y="964278"/>
                  <a:pt x="1679912" y="941422"/>
                </a:cubicBezTo>
                <a:cubicBezTo>
                  <a:pt x="1680456" y="919655"/>
                  <a:pt x="1700047" y="897888"/>
                  <a:pt x="1723990" y="897888"/>
                </a:cubicBezTo>
                <a:close/>
                <a:moveTo>
                  <a:pt x="2050497" y="897344"/>
                </a:moveTo>
                <a:lnTo>
                  <a:pt x="2051041" y="897453"/>
                </a:lnTo>
                <a:lnTo>
                  <a:pt x="2051041" y="986917"/>
                </a:lnTo>
                <a:lnTo>
                  <a:pt x="2049952" y="987133"/>
                </a:lnTo>
                <a:cubicBezTo>
                  <a:pt x="2026553" y="987133"/>
                  <a:pt x="2004786" y="965366"/>
                  <a:pt x="2005330" y="941422"/>
                </a:cubicBezTo>
                <a:cubicBezTo>
                  <a:pt x="2005874" y="918023"/>
                  <a:pt x="2026009" y="897344"/>
                  <a:pt x="2050497" y="897344"/>
                </a:cubicBezTo>
                <a:close/>
                <a:moveTo>
                  <a:pt x="1887243" y="897344"/>
                </a:moveTo>
                <a:cubicBezTo>
                  <a:pt x="1910099" y="897344"/>
                  <a:pt x="1931866" y="916390"/>
                  <a:pt x="1931866" y="942511"/>
                </a:cubicBezTo>
                <a:cubicBezTo>
                  <a:pt x="1931866" y="965910"/>
                  <a:pt x="1910099" y="986589"/>
                  <a:pt x="1887243" y="986589"/>
                </a:cubicBezTo>
                <a:cubicBezTo>
                  <a:pt x="1864932" y="987133"/>
                  <a:pt x="1839900" y="965910"/>
                  <a:pt x="1843165" y="941422"/>
                </a:cubicBezTo>
                <a:cubicBezTo>
                  <a:pt x="1840444" y="918567"/>
                  <a:pt x="1863299" y="897344"/>
                  <a:pt x="1887243" y="897344"/>
                </a:cubicBezTo>
                <a:close/>
                <a:moveTo>
                  <a:pt x="172545" y="854354"/>
                </a:moveTo>
                <a:cubicBezTo>
                  <a:pt x="176899" y="854354"/>
                  <a:pt x="179619" y="855442"/>
                  <a:pt x="179619" y="860884"/>
                </a:cubicBezTo>
                <a:cubicBezTo>
                  <a:pt x="180164" y="864693"/>
                  <a:pt x="177987" y="866870"/>
                  <a:pt x="173634" y="866870"/>
                </a:cubicBezTo>
                <a:cubicBezTo>
                  <a:pt x="169824" y="866870"/>
                  <a:pt x="166559" y="866870"/>
                  <a:pt x="166015" y="861973"/>
                </a:cubicBezTo>
                <a:cubicBezTo>
                  <a:pt x="165471" y="857075"/>
                  <a:pt x="167103" y="854354"/>
                  <a:pt x="172545" y="854354"/>
                </a:cubicBezTo>
                <a:close/>
                <a:moveTo>
                  <a:pt x="336342" y="843471"/>
                </a:moveTo>
                <a:cubicBezTo>
                  <a:pt x="346681" y="844015"/>
                  <a:pt x="353211" y="849457"/>
                  <a:pt x="353211" y="860340"/>
                </a:cubicBezTo>
                <a:cubicBezTo>
                  <a:pt x="353211" y="872312"/>
                  <a:pt x="348858" y="876665"/>
                  <a:pt x="336886" y="877210"/>
                </a:cubicBezTo>
                <a:cubicBezTo>
                  <a:pt x="324370" y="877210"/>
                  <a:pt x="320561" y="872856"/>
                  <a:pt x="320017" y="860884"/>
                </a:cubicBezTo>
                <a:cubicBezTo>
                  <a:pt x="319473" y="851089"/>
                  <a:pt x="327635" y="842927"/>
                  <a:pt x="336342" y="843471"/>
                </a:cubicBezTo>
                <a:close/>
                <a:moveTo>
                  <a:pt x="500139" y="837485"/>
                </a:moveTo>
                <a:cubicBezTo>
                  <a:pt x="514832" y="837485"/>
                  <a:pt x="522994" y="846735"/>
                  <a:pt x="522994" y="861428"/>
                </a:cubicBezTo>
                <a:cubicBezTo>
                  <a:pt x="522994" y="876121"/>
                  <a:pt x="513743" y="884284"/>
                  <a:pt x="499595" y="884284"/>
                </a:cubicBezTo>
                <a:cubicBezTo>
                  <a:pt x="485446" y="883740"/>
                  <a:pt x="475651" y="875033"/>
                  <a:pt x="476739" y="860340"/>
                </a:cubicBezTo>
                <a:cubicBezTo>
                  <a:pt x="476195" y="842926"/>
                  <a:pt x="489256" y="836940"/>
                  <a:pt x="500139" y="837485"/>
                </a:cubicBezTo>
                <a:close/>
                <a:moveTo>
                  <a:pt x="662848" y="832587"/>
                </a:moveTo>
                <a:cubicBezTo>
                  <a:pt x="677541" y="832587"/>
                  <a:pt x="691689" y="842926"/>
                  <a:pt x="690057" y="860340"/>
                </a:cubicBezTo>
                <a:cubicBezTo>
                  <a:pt x="691689" y="876121"/>
                  <a:pt x="679718" y="888637"/>
                  <a:pt x="662848" y="888637"/>
                </a:cubicBezTo>
                <a:cubicBezTo>
                  <a:pt x="644890" y="888637"/>
                  <a:pt x="634551" y="874489"/>
                  <a:pt x="634551" y="861428"/>
                </a:cubicBezTo>
                <a:cubicBezTo>
                  <a:pt x="634551" y="842926"/>
                  <a:pt x="647611" y="832587"/>
                  <a:pt x="662848" y="832587"/>
                </a:cubicBezTo>
                <a:close/>
                <a:moveTo>
                  <a:pt x="826101" y="827146"/>
                </a:moveTo>
                <a:cubicBezTo>
                  <a:pt x="840249" y="826602"/>
                  <a:pt x="859840" y="843471"/>
                  <a:pt x="859295" y="860885"/>
                </a:cubicBezTo>
                <a:cubicBezTo>
                  <a:pt x="858751" y="875033"/>
                  <a:pt x="844603" y="894624"/>
                  <a:pt x="825556" y="892991"/>
                </a:cubicBezTo>
                <a:cubicBezTo>
                  <a:pt x="808687" y="894079"/>
                  <a:pt x="793450" y="877754"/>
                  <a:pt x="793450" y="860885"/>
                </a:cubicBezTo>
                <a:cubicBezTo>
                  <a:pt x="793994" y="842927"/>
                  <a:pt x="808143" y="828234"/>
                  <a:pt x="826101" y="827146"/>
                </a:cubicBezTo>
                <a:close/>
                <a:moveTo>
                  <a:pt x="988809" y="824424"/>
                </a:moveTo>
                <a:cubicBezTo>
                  <a:pt x="1010576" y="825512"/>
                  <a:pt x="1024180" y="839661"/>
                  <a:pt x="1025813" y="860339"/>
                </a:cubicBezTo>
                <a:cubicBezTo>
                  <a:pt x="1026901" y="878842"/>
                  <a:pt x="1008399" y="896799"/>
                  <a:pt x="989897" y="897344"/>
                </a:cubicBezTo>
                <a:cubicBezTo>
                  <a:pt x="971939" y="897344"/>
                  <a:pt x="953982" y="880474"/>
                  <a:pt x="953437" y="861972"/>
                </a:cubicBezTo>
                <a:cubicBezTo>
                  <a:pt x="951805" y="842926"/>
                  <a:pt x="969763" y="824968"/>
                  <a:pt x="988809" y="824424"/>
                </a:cubicBezTo>
                <a:close/>
                <a:moveTo>
                  <a:pt x="1153695" y="821704"/>
                </a:moveTo>
                <a:cubicBezTo>
                  <a:pt x="1175462" y="822248"/>
                  <a:pt x="1191243" y="839118"/>
                  <a:pt x="1191243" y="861429"/>
                </a:cubicBezTo>
                <a:cubicBezTo>
                  <a:pt x="1193964" y="882107"/>
                  <a:pt x="1169476" y="900610"/>
                  <a:pt x="1152606" y="899521"/>
                </a:cubicBezTo>
                <a:cubicBezTo>
                  <a:pt x="1130839" y="898433"/>
                  <a:pt x="1114514" y="882107"/>
                  <a:pt x="1114514" y="859252"/>
                </a:cubicBezTo>
                <a:cubicBezTo>
                  <a:pt x="1115058" y="837485"/>
                  <a:pt x="1131928" y="821704"/>
                  <a:pt x="1153695" y="821704"/>
                </a:cubicBezTo>
                <a:close/>
                <a:moveTo>
                  <a:pt x="1316403" y="818982"/>
                </a:moveTo>
                <a:cubicBezTo>
                  <a:pt x="1341979" y="820071"/>
                  <a:pt x="1356128" y="838573"/>
                  <a:pt x="1357216" y="860884"/>
                </a:cubicBezTo>
                <a:cubicBezTo>
                  <a:pt x="1356128" y="884828"/>
                  <a:pt x="1337626" y="901697"/>
                  <a:pt x="1315315" y="901697"/>
                </a:cubicBezTo>
                <a:cubicBezTo>
                  <a:pt x="1293003" y="901697"/>
                  <a:pt x="1273957" y="884284"/>
                  <a:pt x="1274501" y="860340"/>
                </a:cubicBezTo>
                <a:cubicBezTo>
                  <a:pt x="1275046" y="835852"/>
                  <a:pt x="1291915" y="818438"/>
                  <a:pt x="1316403" y="818982"/>
                </a:cubicBezTo>
                <a:close/>
                <a:moveTo>
                  <a:pt x="1479112" y="816806"/>
                </a:moveTo>
                <a:cubicBezTo>
                  <a:pt x="1501423" y="816806"/>
                  <a:pt x="1523190" y="835852"/>
                  <a:pt x="1522646" y="860340"/>
                </a:cubicBezTo>
                <a:cubicBezTo>
                  <a:pt x="1523735" y="885372"/>
                  <a:pt x="1499791" y="904419"/>
                  <a:pt x="1479656" y="904419"/>
                </a:cubicBezTo>
                <a:cubicBezTo>
                  <a:pt x="1457889" y="904419"/>
                  <a:pt x="1436122" y="883740"/>
                  <a:pt x="1435578" y="860884"/>
                </a:cubicBezTo>
                <a:cubicBezTo>
                  <a:pt x="1435578" y="838573"/>
                  <a:pt x="1455713" y="816806"/>
                  <a:pt x="1479112" y="816806"/>
                </a:cubicBezTo>
                <a:close/>
                <a:moveTo>
                  <a:pt x="1642909" y="815718"/>
                </a:moveTo>
                <a:cubicBezTo>
                  <a:pt x="1665764" y="816262"/>
                  <a:pt x="1686987" y="835852"/>
                  <a:pt x="1686987" y="860885"/>
                </a:cubicBezTo>
                <a:cubicBezTo>
                  <a:pt x="1686987" y="884284"/>
                  <a:pt x="1666308" y="906051"/>
                  <a:pt x="1641276" y="905507"/>
                </a:cubicBezTo>
                <a:cubicBezTo>
                  <a:pt x="1619509" y="905507"/>
                  <a:pt x="1595021" y="884284"/>
                  <a:pt x="1597742" y="860340"/>
                </a:cubicBezTo>
                <a:cubicBezTo>
                  <a:pt x="1595021" y="836941"/>
                  <a:pt x="1619509" y="815174"/>
                  <a:pt x="1642909" y="815718"/>
                </a:cubicBezTo>
                <a:close/>
                <a:moveTo>
                  <a:pt x="1806161" y="815173"/>
                </a:moveTo>
                <a:cubicBezTo>
                  <a:pt x="1832282" y="815717"/>
                  <a:pt x="1854593" y="836396"/>
                  <a:pt x="1852416" y="860884"/>
                </a:cubicBezTo>
                <a:cubicBezTo>
                  <a:pt x="1850240" y="885372"/>
                  <a:pt x="1837179" y="906050"/>
                  <a:pt x="1805617" y="906594"/>
                </a:cubicBezTo>
                <a:cubicBezTo>
                  <a:pt x="1776776" y="906594"/>
                  <a:pt x="1759362" y="885916"/>
                  <a:pt x="1759906" y="860884"/>
                </a:cubicBezTo>
                <a:cubicBezTo>
                  <a:pt x="1759906" y="834219"/>
                  <a:pt x="1776776" y="815717"/>
                  <a:pt x="1806161" y="815173"/>
                </a:cubicBezTo>
                <a:close/>
                <a:moveTo>
                  <a:pt x="1968326" y="812453"/>
                </a:moveTo>
                <a:cubicBezTo>
                  <a:pt x="1979754" y="812453"/>
                  <a:pt x="1991726" y="817351"/>
                  <a:pt x="2000977" y="826057"/>
                </a:cubicBezTo>
                <a:cubicBezTo>
                  <a:pt x="2010772" y="835308"/>
                  <a:pt x="2016214" y="847280"/>
                  <a:pt x="2015670" y="859796"/>
                </a:cubicBezTo>
                <a:cubicBezTo>
                  <a:pt x="2014581" y="884828"/>
                  <a:pt x="2000977" y="904963"/>
                  <a:pt x="1969415" y="907684"/>
                </a:cubicBezTo>
                <a:cubicBezTo>
                  <a:pt x="1942206" y="906051"/>
                  <a:pt x="1923704" y="890270"/>
                  <a:pt x="1922071" y="860885"/>
                </a:cubicBezTo>
                <a:cubicBezTo>
                  <a:pt x="1920983" y="836397"/>
                  <a:pt x="1943294" y="812453"/>
                  <a:pt x="1968326" y="812453"/>
                </a:cubicBezTo>
                <a:close/>
                <a:moveTo>
                  <a:pt x="255260" y="762932"/>
                </a:moveTo>
                <a:cubicBezTo>
                  <a:pt x="261790" y="763476"/>
                  <a:pt x="271041" y="773271"/>
                  <a:pt x="270497" y="779802"/>
                </a:cubicBezTo>
                <a:cubicBezTo>
                  <a:pt x="270497" y="786332"/>
                  <a:pt x="261246" y="795038"/>
                  <a:pt x="254172" y="795038"/>
                </a:cubicBezTo>
                <a:cubicBezTo>
                  <a:pt x="246553" y="795038"/>
                  <a:pt x="238391" y="786332"/>
                  <a:pt x="238935" y="778713"/>
                </a:cubicBezTo>
                <a:cubicBezTo>
                  <a:pt x="239479" y="771095"/>
                  <a:pt x="248186" y="762388"/>
                  <a:pt x="255260" y="762932"/>
                </a:cubicBezTo>
                <a:close/>
                <a:moveTo>
                  <a:pt x="416881" y="756402"/>
                </a:moveTo>
                <a:cubicBezTo>
                  <a:pt x="430485" y="756402"/>
                  <a:pt x="439736" y="765109"/>
                  <a:pt x="440280" y="778713"/>
                </a:cubicBezTo>
                <a:cubicBezTo>
                  <a:pt x="440280" y="791229"/>
                  <a:pt x="431573" y="801024"/>
                  <a:pt x="419057" y="801024"/>
                </a:cubicBezTo>
                <a:cubicBezTo>
                  <a:pt x="405997" y="801569"/>
                  <a:pt x="396202" y="792317"/>
                  <a:pt x="396202" y="779257"/>
                </a:cubicBezTo>
                <a:cubicBezTo>
                  <a:pt x="396202" y="766741"/>
                  <a:pt x="404909" y="756946"/>
                  <a:pt x="416881" y="756402"/>
                </a:cubicBezTo>
                <a:close/>
                <a:moveTo>
                  <a:pt x="581766" y="751505"/>
                </a:moveTo>
                <a:cubicBezTo>
                  <a:pt x="598091" y="752594"/>
                  <a:pt x="607887" y="762933"/>
                  <a:pt x="608975" y="779802"/>
                </a:cubicBezTo>
                <a:cubicBezTo>
                  <a:pt x="608975" y="792318"/>
                  <a:pt x="596459" y="808644"/>
                  <a:pt x="580678" y="806467"/>
                </a:cubicBezTo>
                <a:cubicBezTo>
                  <a:pt x="565985" y="808100"/>
                  <a:pt x="553469" y="792318"/>
                  <a:pt x="553469" y="778714"/>
                </a:cubicBezTo>
                <a:cubicBezTo>
                  <a:pt x="553469" y="764021"/>
                  <a:pt x="567618" y="750417"/>
                  <a:pt x="581766" y="751505"/>
                </a:cubicBezTo>
                <a:close/>
                <a:moveTo>
                  <a:pt x="746107" y="746607"/>
                </a:moveTo>
                <a:cubicBezTo>
                  <a:pt x="762432" y="747695"/>
                  <a:pt x="778213" y="765653"/>
                  <a:pt x="777125" y="780346"/>
                </a:cubicBezTo>
                <a:cubicBezTo>
                  <a:pt x="776581" y="795038"/>
                  <a:pt x="762432" y="811908"/>
                  <a:pt x="742842" y="811364"/>
                </a:cubicBezTo>
                <a:cubicBezTo>
                  <a:pt x="725428" y="810276"/>
                  <a:pt x="712368" y="795583"/>
                  <a:pt x="712368" y="778713"/>
                </a:cubicBezTo>
                <a:cubicBezTo>
                  <a:pt x="712368" y="760755"/>
                  <a:pt x="730870" y="745519"/>
                  <a:pt x="746107" y="746607"/>
                </a:cubicBezTo>
                <a:close/>
                <a:moveTo>
                  <a:pt x="907727" y="741710"/>
                </a:moveTo>
                <a:cubicBezTo>
                  <a:pt x="925684" y="741710"/>
                  <a:pt x="944187" y="760756"/>
                  <a:pt x="944187" y="778714"/>
                </a:cubicBezTo>
                <a:cubicBezTo>
                  <a:pt x="944187" y="796672"/>
                  <a:pt x="926229" y="815174"/>
                  <a:pt x="907727" y="815174"/>
                </a:cubicBezTo>
                <a:cubicBezTo>
                  <a:pt x="889225" y="815174"/>
                  <a:pt x="872899" y="798848"/>
                  <a:pt x="872355" y="779258"/>
                </a:cubicBezTo>
                <a:cubicBezTo>
                  <a:pt x="871811" y="759668"/>
                  <a:pt x="888136" y="742254"/>
                  <a:pt x="907727" y="741710"/>
                </a:cubicBezTo>
                <a:close/>
                <a:moveTo>
                  <a:pt x="1070979" y="740621"/>
                </a:moveTo>
                <a:cubicBezTo>
                  <a:pt x="1091114" y="737357"/>
                  <a:pt x="1110704" y="761300"/>
                  <a:pt x="1110160" y="779258"/>
                </a:cubicBezTo>
                <a:cubicBezTo>
                  <a:pt x="1110160" y="798304"/>
                  <a:pt x="1089481" y="817894"/>
                  <a:pt x="1070979" y="817894"/>
                </a:cubicBezTo>
                <a:cubicBezTo>
                  <a:pt x="1049757" y="817894"/>
                  <a:pt x="1031255" y="797216"/>
                  <a:pt x="1031799" y="778714"/>
                </a:cubicBezTo>
                <a:cubicBezTo>
                  <a:pt x="1033431" y="756947"/>
                  <a:pt x="1049212" y="740621"/>
                  <a:pt x="1070979" y="740621"/>
                </a:cubicBezTo>
                <a:close/>
                <a:moveTo>
                  <a:pt x="1233688" y="736268"/>
                </a:moveTo>
                <a:cubicBezTo>
                  <a:pt x="1254367" y="735723"/>
                  <a:pt x="1276134" y="756402"/>
                  <a:pt x="1276134" y="777625"/>
                </a:cubicBezTo>
                <a:cubicBezTo>
                  <a:pt x="1276134" y="801025"/>
                  <a:pt x="1258720" y="819526"/>
                  <a:pt x="1235320" y="820615"/>
                </a:cubicBezTo>
                <a:cubicBezTo>
                  <a:pt x="1211377" y="821159"/>
                  <a:pt x="1193419" y="802657"/>
                  <a:pt x="1192331" y="779258"/>
                </a:cubicBezTo>
                <a:cubicBezTo>
                  <a:pt x="1190698" y="758579"/>
                  <a:pt x="1213009" y="736812"/>
                  <a:pt x="1233688" y="736268"/>
                </a:cubicBezTo>
                <a:close/>
                <a:moveTo>
                  <a:pt x="1397485" y="735724"/>
                </a:moveTo>
                <a:cubicBezTo>
                  <a:pt x="1421973" y="734091"/>
                  <a:pt x="1441564" y="757491"/>
                  <a:pt x="1441019" y="779802"/>
                </a:cubicBezTo>
                <a:cubicBezTo>
                  <a:pt x="1441019" y="803746"/>
                  <a:pt x="1418708" y="823336"/>
                  <a:pt x="1396397" y="823336"/>
                </a:cubicBezTo>
                <a:cubicBezTo>
                  <a:pt x="1374630" y="823336"/>
                  <a:pt x="1352863" y="802113"/>
                  <a:pt x="1352863" y="779258"/>
                </a:cubicBezTo>
                <a:cubicBezTo>
                  <a:pt x="1353407" y="758579"/>
                  <a:pt x="1372453" y="733547"/>
                  <a:pt x="1397485" y="735724"/>
                </a:cubicBezTo>
                <a:close/>
                <a:moveTo>
                  <a:pt x="1562371" y="734636"/>
                </a:moveTo>
                <a:cubicBezTo>
                  <a:pt x="1586314" y="732459"/>
                  <a:pt x="1605905" y="754226"/>
                  <a:pt x="1605905" y="779802"/>
                </a:cubicBezTo>
                <a:cubicBezTo>
                  <a:pt x="1605361" y="805923"/>
                  <a:pt x="1585226" y="823881"/>
                  <a:pt x="1560194" y="823881"/>
                </a:cubicBezTo>
                <a:cubicBezTo>
                  <a:pt x="1535706" y="823881"/>
                  <a:pt x="1515027" y="803202"/>
                  <a:pt x="1515572" y="777626"/>
                </a:cubicBezTo>
                <a:cubicBezTo>
                  <a:pt x="1516116" y="755859"/>
                  <a:pt x="1535162" y="731371"/>
                  <a:pt x="1562371" y="734636"/>
                </a:cubicBezTo>
                <a:close/>
                <a:moveTo>
                  <a:pt x="1724535" y="730827"/>
                </a:moveTo>
                <a:cubicBezTo>
                  <a:pt x="1748478" y="731371"/>
                  <a:pt x="1772422" y="755314"/>
                  <a:pt x="1772422" y="779258"/>
                </a:cubicBezTo>
                <a:cubicBezTo>
                  <a:pt x="1771878" y="804290"/>
                  <a:pt x="1748478" y="826602"/>
                  <a:pt x="1723446" y="826602"/>
                </a:cubicBezTo>
                <a:cubicBezTo>
                  <a:pt x="1696238" y="823881"/>
                  <a:pt x="1677736" y="807011"/>
                  <a:pt x="1676647" y="778714"/>
                </a:cubicBezTo>
                <a:cubicBezTo>
                  <a:pt x="1676103" y="753138"/>
                  <a:pt x="1699503" y="730282"/>
                  <a:pt x="1724535" y="730827"/>
                </a:cubicBezTo>
                <a:close/>
                <a:moveTo>
                  <a:pt x="1886699" y="730826"/>
                </a:moveTo>
                <a:cubicBezTo>
                  <a:pt x="1914452" y="730826"/>
                  <a:pt x="1934587" y="749872"/>
                  <a:pt x="1935131" y="778713"/>
                </a:cubicBezTo>
                <a:cubicBezTo>
                  <a:pt x="1936219" y="804834"/>
                  <a:pt x="1916085" y="826601"/>
                  <a:pt x="1887244" y="827145"/>
                </a:cubicBezTo>
                <a:cubicBezTo>
                  <a:pt x="1860579" y="826601"/>
                  <a:pt x="1838812" y="805922"/>
                  <a:pt x="1838812" y="778713"/>
                </a:cubicBezTo>
                <a:cubicBezTo>
                  <a:pt x="1839356" y="750416"/>
                  <a:pt x="1860035" y="730282"/>
                  <a:pt x="1886699" y="730826"/>
                </a:cubicBezTo>
                <a:close/>
                <a:moveTo>
                  <a:pt x="2050496" y="730282"/>
                </a:moveTo>
                <a:lnTo>
                  <a:pt x="2051041" y="730396"/>
                </a:lnTo>
                <a:lnTo>
                  <a:pt x="2051041" y="826942"/>
                </a:lnTo>
                <a:lnTo>
                  <a:pt x="2049952" y="827145"/>
                </a:lnTo>
                <a:cubicBezTo>
                  <a:pt x="2023832" y="827145"/>
                  <a:pt x="2001521" y="804290"/>
                  <a:pt x="2002065" y="778169"/>
                </a:cubicBezTo>
                <a:cubicBezTo>
                  <a:pt x="2002609" y="751505"/>
                  <a:pt x="2024376" y="730282"/>
                  <a:pt x="2050496" y="730282"/>
                </a:cubicBezTo>
                <a:close/>
                <a:moveTo>
                  <a:pt x="173634" y="685660"/>
                </a:moveTo>
                <a:cubicBezTo>
                  <a:pt x="181253" y="685660"/>
                  <a:pt x="185062" y="690013"/>
                  <a:pt x="184518" y="698176"/>
                </a:cubicBezTo>
                <a:cubicBezTo>
                  <a:pt x="183973" y="705250"/>
                  <a:pt x="180164" y="709059"/>
                  <a:pt x="172546" y="709059"/>
                </a:cubicBezTo>
                <a:cubicBezTo>
                  <a:pt x="164383" y="709059"/>
                  <a:pt x="160574" y="705250"/>
                  <a:pt x="161118" y="697088"/>
                </a:cubicBezTo>
                <a:cubicBezTo>
                  <a:pt x="161662" y="688925"/>
                  <a:pt x="164927" y="685660"/>
                  <a:pt x="173634" y="685660"/>
                </a:cubicBezTo>
                <a:close/>
                <a:moveTo>
                  <a:pt x="335798" y="675320"/>
                </a:moveTo>
                <a:cubicBezTo>
                  <a:pt x="345593" y="675320"/>
                  <a:pt x="357565" y="685115"/>
                  <a:pt x="357565" y="696543"/>
                </a:cubicBezTo>
                <a:cubicBezTo>
                  <a:pt x="357565" y="707426"/>
                  <a:pt x="346682" y="718854"/>
                  <a:pt x="336342" y="718854"/>
                </a:cubicBezTo>
                <a:cubicBezTo>
                  <a:pt x="327091" y="718854"/>
                  <a:pt x="315664" y="707426"/>
                  <a:pt x="315120" y="697631"/>
                </a:cubicBezTo>
                <a:cubicBezTo>
                  <a:pt x="314575" y="687292"/>
                  <a:pt x="325459" y="675864"/>
                  <a:pt x="335798" y="675320"/>
                </a:cubicBezTo>
                <a:close/>
                <a:moveTo>
                  <a:pt x="499051" y="670423"/>
                </a:moveTo>
                <a:cubicBezTo>
                  <a:pt x="512111" y="669335"/>
                  <a:pt x="526804" y="684027"/>
                  <a:pt x="526804" y="697088"/>
                </a:cubicBezTo>
                <a:cubicBezTo>
                  <a:pt x="526804" y="711236"/>
                  <a:pt x="513744" y="724296"/>
                  <a:pt x="499595" y="724296"/>
                </a:cubicBezTo>
                <a:cubicBezTo>
                  <a:pt x="486535" y="724296"/>
                  <a:pt x="472930" y="711236"/>
                  <a:pt x="472930" y="697632"/>
                </a:cubicBezTo>
                <a:cubicBezTo>
                  <a:pt x="472386" y="684027"/>
                  <a:pt x="485446" y="670423"/>
                  <a:pt x="499051" y="670423"/>
                </a:cubicBezTo>
                <a:close/>
                <a:moveTo>
                  <a:pt x="662848" y="665525"/>
                </a:moveTo>
                <a:cubicBezTo>
                  <a:pt x="678629" y="665525"/>
                  <a:pt x="694410" y="681306"/>
                  <a:pt x="694954" y="697087"/>
                </a:cubicBezTo>
                <a:cubicBezTo>
                  <a:pt x="695499" y="712868"/>
                  <a:pt x="679173" y="729194"/>
                  <a:pt x="663392" y="729194"/>
                </a:cubicBezTo>
                <a:cubicBezTo>
                  <a:pt x="647611" y="729194"/>
                  <a:pt x="632374" y="713957"/>
                  <a:pt x="632374" y="698176"/>
                </a:cubicBezTo>
                <a:cubicBezTo>
                  <a:pt x="631286" y="681850"/>
                  <a:pt x="647067" y="665525"/>
                  <a:pt x="662848" y="665525"/>
                </a:cubicBezTo>
                <a:close/>
                <a:moveTo>
                  <a:pt x="825013" y="663349"/>
                </a:moveTo>
                <a:cubicBezTo>
                  <a:pt x="844603" y="662260"/>
                  <a:pt x="861472" y="676953"/>
                  <a:pt x="860384" y="697632"/>
                </a:cubicBezTo>
                <a:cubicBezTo>
                  <a:pt x="861472" y="716134"/>
                  <a:pt x="846780" y="731915"/>
                  <a:pt x="826101" y="731915"/>
                </a:cubicBezTo>
                <a:cubicBezTo>
                  <a:pt x="806511" y="731915"/>
                  <a:pt x="791818" y="719399"/>
                  <a:pt x="791818" y="698176"/>
                </a:cubicBezTo>
                <a:cubicBezTo>
                  <a:pt x="791818" y="676409"/>
                  <a:pt x="805967" y="663893"/>
                  <a:pt x="825013" y="663349"/>
                </a:cubicBezTo>
                <a:close/>
                <a:moveTo>
                  <a:pt x="988809" y="658995"/>
                </a:moveTo>
                <a:cubicBezTo>
                  <a:pt x="1008400" y="657362"/>
                  <a:pt x="1028534" y="679129"/>
                  <a:pt x="1027446" y="697087"/>
                </a:cubicBezTo>
                <a:cubicBezTo>
                  <a:pt x="1026902" y="718310"/>
                  <a:pt x="1010576" y="735723"/>
                  <a:pt x="989353" y="735723"/>
                </a:cubicBezTo>
                <a:cubicBezTo>
                  <a:pt x="968675" y="735723"/>
                  <a:pt x="950717" y="718310"/>
                  <a:pt x="950717" y="697631"/>
                </a:cubicBezTo>
                <a:cubicBezTo>
                  <a:pt x="950717" y="676408"/>
                  <a:pt x="968131" y="660627"/>
                  <a:pt x="988809" y="658995"/>
                </a:cubicBezTo>
                <a:close/>
                <a:moveTo>
                  <a:pt x="1152607" y="655729"/>
                </a:moveTo>
                <a:cubicBezTo>
                  <a:pt x="1173829" y="654097"/>
                  <a:pt x="1194508" y="675864"/>
                  <a:pt x="1195052" y="697087"/>
                </a:cubicBezTo>
                <a:cubicBezTo>
                  <a:pt x="1195596" y="717766"/>
                  <a:pt x="1173829" y="739533"/>
                  <a:pt x="1153151" y="739533"/>
                </a:cubicBezTo>
                <a:cubicBezTo>
                  <a:pt x="1132472" y="740077"/>
                  <a:pt x="1110705" y="718310"/>
                  <a:pt x="1110705" y="697631"/>
                </a:cubicBezTo>
                <a:cubicBezTo>
                  <a:pt x="1112882" y="674231"/>
                  <a:pt x="1127574" y="657362"/>
                  <a:pt x="1152607" y="655729"/>
                </a:cubicBezTo>
                <a:close/>
                <a:moveTo>
                  <a:pt x="1316948" y="653554"/>
                </a:moveTo>
                <a:cubicBezTo>
                  <a:pt x="1340347" y="654098"/>
                  <a:pt x="1359937" y="674777"/>
                  <a:pt x="1359937" y="697632"/>
                </a:cubicBezTo>
                <a:cubicBezTo>
                  <a:pt x="1359937" y="718855"/>
                  <a:pt x="1339803" y="743343"/>
                  <a:pt x="1315315" y="740622"/>
                </a:cubicBezTo>
                <a:cubicBezTo>
                  <a:pt x="1293004" y="742799"/>
                  <a:pt x="1271237" y="718311"/>
                  <a:pt x="1271781" y="696544"/>
                </a:cubicBezTo>
                <a:cubicBezTo>
                  <a:pt x="1271781" y="675321"/>
                  <a:pt x="1292460" y="653010"/>
                  <a:pt x="1316948" y="653554"/>
                </a:cubicBezTo>
                <a:close/>
                <a:moveTo>
                  <a:pt x="1479112" y="651921"/>
                </a:moveTo>
                <a:cubicBezTo>
                  <a:pt x="1506321" y="651377"/>
                  <a:pt x="1524823" y="669335"/>
                  <a:pt x="1524823" y="697088"/>
                </a:cubicBezTo>
                <a:cubicBezTo>
                  <a:pt x="1524823" y="722664"/>
                  <a:pt x="1506865" y="743343"/>
                  <a:pt x="1479112" y="742254"/>
                </a:cubicBezTo>
                <a:cubicBezTo>
                  <a:pt x="1450815" y="743343"/>
                  <a:pt x="1433401" y="721031"/>
                  <a:pt x="1433945" y="697088"/>
                </a:cubicBezTo>
                <a:cubicBezTo>
                  <a:pt x="1434490" y="670423"/>
                  <a:pt x="1451903" y="652465"/>
                  <a:pt x="1479112" y="651921"/>
                </a:cubicBezTo>
                <a:close/>
                <a:moveTo>
                  <a:pt x="1642909" y="649744"/>
                </a:moveTo>
                <a:cubicBezTo>
                  <a:pt x="1671750" y="650288"/>
                  <a:pt x="1690252" y="668790"/>
                  <a:pt x="1690796" y="697087"/>
                </a:cubicBezTo>
                <a:cubicBezTo>
                  <a:pt x="1691340" y="723752"/>
                  <a:pt x="1672294" y="743342"/>
                  <a:pt x="1642909" y="745519"/>
                </a:cubicBezTo>
                <a:cubicBezTo>
                  <a:pt x="1614067" y="743887"/>
                  <a:pt x="1594477" y="725384"/>
                  <a:pt x="1594477" y="697632"/>
                </a:cubicBezTo>
                <a:cubicBezTo>
                  <a:pt x="1594477" y="668790"/>
                  <a:pt x="1614611" y="649200"/>
                  <a:pt x="1642909" y="649744"/>
                </a:cubicBezTo>
                <a:close/>
                <a:moveTo>
                  <a:pt x="1805617" y="648112"/>
                </a:moveTo>
                <a:cubicBezTo>
                  <a:pt x="1829561" y="648112"/>
                  <a:pt x="1857314" y="672055"/>
                  <a:pt x="1854593" y="698176"/>
                </a:cubicBezTo>
                <a:cubicBezTo>
                  <a:pt x="1856770" y="719399"/>
                  <a:pt x="1832826" y="747151"/>
                  <a:pt x="1805073" y="746607"/>
                </a:cubicBezTo>
                <a:cubicBezTo>
                  <a:pt x="1779497" y="746063"/>
                  <a:pt x="1756097" y="721575"/>
                  <a:pt x="1756097" y="697087"/>
                </a:cubicBezTo>
                <a:cubicBezTo>
                  <a:pt x="1756097" y="670423"/>
                  <a:pt x="1782218" y="647567"/>
                  <a:pt x="1805617" y="648112"/>
                </a:cubicBezTo>
                <a:close/>
                <a:moveTo>
                  <a:pt x="1969414" y="647023"/>
                </a:moveTo>
                <a:cubicBezTo>
                  <a:pt x="1992814" y="647023"/>
                  <a:pt x="2020567" y="672055"/>
                  <a:pt x="2018934" y="698176"/>
                </a:cubicBezTo>
                <a:cubicBezTo>
                  <a:pt x="2017302" y="725384"/>
                  <a:pt x="1996623" y="746063"/>
                  <a:pt x="1968326" y="746063"/>
                </a:cubicBezTo>
                <a:cubicBezTo>
                  <a:pt x="1941661" y="748784"/>
                  <a:pt x="1919350" y="721031"/>
                  <a:pt x="1918806" y="697087"/>
                </a:cubicBezTo>
                <a:cubicBezTo>
                  <a:pt x="1918806" y="669878"/>
                  <a:pt x="1945471" y="647023"/>
                  <a:pt x="1969414" y="647023"/>
                </a:cubicBezTo>
                <a:close/>
                <a:moveTo>
                  <a:pt x="90919" y="606754"/>
                </a:moveTo>
                <a:cubicBezTo>
                  <a:pt x="94728" y="608386"/>
                  <a:pt x="99626" y="612195"/>
                  <a:pt x="99626" y="615460"/>
                </a:cubicBezTo>
                <a:cubicBezTo>
                  <a:pt x="100170" y="618181"/>
                  <a:pt x="95816" y="621990"/>
                  <a:pt x="92007" y="627976"/>
                </a:cubicBezTo>
                <a:cubicBezTo>
                  <a:pt x="87654" y="623079"/>
                  <a:pt x="84389" y="619814"/>
                  <a:pt x="82756" y="616005"/>
                </a:cubicBezTo>
                <a:cubicBezTo>
                  <a:pt x="81668" y="613284"/>
                  <a:pt x="88198" y="605665"/>
                  <a:pt x="90919" y="606754"/>
                </a:cubicBezTo>
                <a:close/>
                <a:moveTo>
                  <a:pt x="254172" y="598047"/>
                </a:moveTo>
                <a:cubicBezTo>
                  <a:pt x="265599" y="597503"/>
                  <a:pt x="273218" y="606210"/>
                  <a:pt x="272674" y="614917"/>
                </a:cubicBezTo>
                <a:cubicBezTo>
                  <a:pt x="272674" y="625800"/>
                  <a:pt x="266688" y="632874"/>
                  <a:pt x="255260" y="633419"/>
                </a:cubicBezTo>
                <a:cubicBezTo>
                  <a:pt x="244376" y="633963"/>
                  <a:pt x="237302" y="626889"/>
                  <a:pt x="236758" y="616005"/>
                </a:cubicBezTo>
                <a:cubicBezTo>
                  <a:pt x="236758" y="605122"/>
                  <a:pt x="243832" y="598047"/>
                  <a:pt x="254172" y="598047"/>
                </a:cubicBezTo>
                <a:close/>
                <a:moveTo>
                  <a:pt x="418513" y="590429"/>
                </a:moveTo>
                <a:cubicBezTo>
                  <a:pt x="431029" y="590429"/>
                  <a:pt x="442457" y="601857"/>
                  <a:pt x="443001" y="614917"/>
                </a:cubicBezTo>
                <a:cubicBezTo>
                  <a:pt x="443545" y="627977"/>
                  <a:pt x="432118" y="640493"/>
                  <a:pt x="419058" y="640493"/>
                </a:cubicBezTo>
                <a:cubicBezTo>
                  <a:pt x="404365" y="640493"/>
                  <a:pt x="394570" y="630698"/>
                  <a:pt x="392937" y="616005"/>
                </a:cubicBezTo>
                <a:cubicBezTo>
                  <a:pt x="391849" y="604033"/>
                  <a:pt x="405997" y="590429"/>
                  <a:pt x="418513" y="590429"/>
                </a:cubicBezTo>
                <a:close/>
                <a:moveTo>
                  <a:pt x="581222" y="587163"/>
                </a:moveTo>
                <a:cubicBezTo>
                  <a:pt x="600812" y="588252"/>
                  <a:pt x="610063" y="598047"/>
                  <a:pt x="610063" y="616549"/>
                </a:cubicBezTo>
                <a:cubicBezTo>
                  <a:pt x="610063" y="634507"/>
                  <a:pt x="599179" y="644846"/>
                  <a:pt x="580677" y="645390"/>
                </a:cubicBezTo>
                <a:cubicBezTo>
                  <a:pt x="565440" y="644846"/>
                  <a:pt x="551836" y="634507"/>
                  <a:pt x="551836" y="615461"/>
                </a:cubicBezTo>
                <a:cubicBezTo>
                  <a:pt x="551836" y="594782"/>
                  <a:pt x="567073" y="586075"/>
                  <a:pt x="581222" y="587163"/>
                </a:cubicBezTo>
                <a:close/>
                <a:moveTo>
                  <a:pt x="743930" y="582266"/>
                </a:moveTo>
                <a:cubicBezTo>
                  <a:pt x="761344" y="581178"/>
                  <a:pt x="779301" y="599136"/>
                  <a:pt x="779301" y="616005"/>
                </a:cubicBezTo>
                <a:cubicBezTo>
                  <a:pt x="779301" y="632874"/>
                  <a:pt x="762976" y="649744"/>
                  <a:pt x="745563" y="649744"/>
                </a:cubicBezTo>
                <a:cubicBezTo>
                  <a:pt x="728149" y="649200"/>
                  <a:pt x="710191" y="635595"/>
                  <a:pt x="711824" y="616549"/>
                </a:cubicBezTo>
                <a:cubicBezTo>
                  <a:pt x="711824" y="596415"/>
                  <a:pt x="724340" y="583355"/>
                  <a:pt x="743930" y="582266"/>
                </a:cubicBezTo>
                <a:close/>
                <a:moveTo>
                  <a:pt x="907183" y="577913"/>
                </a:moveTo>
                <a:cubicBezTo>
                  <a:pt x="927318" y="576825"/>
                  <a:pt x="947452" y="598592"/>
                  <a:pt x="945276" y="615461"/>
                </a:cubicBezTo>
                <a:cubicBezTo>
                  <a:pt x="945276" y="635596"/>
                  <a:pt x="927318" y="653554"/>
                  <a:pt x="907727" y="654098"/>
                </a:cubicBezTo>
                <a:cubicBezTo>
                  <a:pt x="890314" y="654642"/>
                  <a:pt x="869091" y="635052"/>
                  <a:pt x="869091" y="616006"/>
                </a:cubicBezTo>
                <a:cubicBezTo>
                  <a:pt x="869635" y="595871"/>
                  <a:pt x="887049" y="578457"/>
                  <a:pt x="907183" y="577913"/>
                </a:cubicBezTo>
                <a:close/>
                <a:moveTo>
                  <a:pt x="1069891" y="574648"/>
                </a:moveTo>
                <a:cubicBezTo>
                  <a:pt x="1092202" y="574648"/>
                  <a:pt x="1111793" y="589885"/>
                  <a:pt x="1111248" y="615461"/>
                </a:cubicBezTo>
                <a:cubicBezTo>
                  <a:pt x="1111793" y="639405"/>
                  <a:pt x="1093835" y="656274"/>
                  <a:pt x="1070435" y="656274"/>
                </a:cubicBezTo>
                <a:cubicBezTo>
                  <a:pt x="1045403" y="656274"/>
                  <a:pt x="1029622" y="635052"/>
                  <a:pt x="1029622" y="614917"/>
                </a:cubicBezTo>
                <a:cubicBezTo>
                  <a:pt x="1030166" y="593150"/>
                  <a:pt x="1046491" y="574648"/>
                  <a:pt x="1069891" y="574648"/>
                </a:cubicBezTo>
                <a:close/>
                <a:moveTo>
                  <a:pt x="1235321" y="572472"/>
                </a:moveTo>
                <a:cubicBezTo>
                  <a:pt x="1256543" y="572472"/>
                  <a:pt x="1279399" y="590973"/>
                  <a:pt x="1277222" y="616550"/>
                </a:cubicBezTo>
                <a:cubicBezTo>
                  <a:pt x="1278855" y="639949"/>
                  <a:pt x="1255455" y="660084"/>
                  <a:pt x="1233688" y="660084"/>
                </a:cubicBezTo>
                <a:cubicBezTo>
                  <a:pt x="1211377" y="660084"/>
                  <a:pt x="1189610" y="637773"/>
                  <a:pt x="1190154" y="614917"/>
                </a:cubicBezTo>
                <a:cubicBezTo>
                  <a:pt x="1190698" y="594783"/>
                  <a:pt x="1209200" y="571927"/>
                  <a:pt x="1235321" y="572472"/>
                </a:cubicBezTo>
                <a:close/>
                <a:moveTo>
                  <a:pt x="1397485" y="569206"/>
                </a:moveTo>
                <a:cubicBezTo>
                  <a:pt x="1423606" y="569750"/>
                  <a:pt x="1443196" y="587708"/>
                  <a:pt x="1443196" y="616005"/>
                </a:cubicBezTo>
                <a:cubicBezTo>
                  <a:pt x="1443196" y="642670"/>
                  <a:pt x="1424150" y="661716"/>
                  <a:pt x="1396941" y="661172"/>
                </a:cubicBezTo>
                <a:cubicBezTo>
                  <a:pt x="1369188" y="661172"/>
                  <a:pt x="1350686" y="638860"/>
                  <a:pt x="1351775" y="614373"/>
                </a:cubicBezTo>
                <a:cubicBezTo>
                  <a:pt x="1352319" y="587164"/>
                  <a:pt x="1371365" y="569206"/>
                  <a:pt x="1397485" y="569206"/>
                </a:cubicBezTo>
                <a:close/>
                <a:moveTo>
                  <a:pt x="1560738" y="567029"/>
                </a:moveTo>
                <a:cubicBezTo>
                  <a:pt x="1586859" y="567029"/>
                  <a:pt x="1608082" y="587708"/>
                  <a:pt x="1609714" y="615461"/>
                </a:cubicBezTo>
                <a:cubicBezTo>
                  <a:pt x="1608082" y="641581"/>
                  <a:pt x="1589580" y="663892"/>
                  <a:pt x="1561283" y="663892"/>
                </a:cubicBezTo>
                <a:cubicBezTo>
                  <a:pt x="1534074" y="663892"/>
                  <a:pt x="1512851" y="642669"/>
                  <a:pt x="1512851" y="616005"/>
                </a:cubicBezTo>
                <a:cubicBezTo>
                  <a:pt x="1512851" y="587163"/>
                  <a:pt x="1535706" y="567029"/>
                  <a:pt x="1560738" y="567029"/>
                </a:cubicBezTo>
                <a:close/>
                <a:moveTo>
                  <a:pt x="1725624" y="565397"/>
                </a:moveTo>
                <a:cubicBezTo>
                  <a:pt x="1747935" y="565941"/>
                  <a:pt x="1775144" y="590429"/>
                  <a:pt x="1774599" y="616005"/>
                </a:cubicBezTo>
                <a:cubicBezTo>
                  <a:pt x="1774055" y="638317"/>
                  <a:pt x="1751744" y="668246"/>
                  <a:pt x="1723447" y="664981"/>
                </a:cubicBezTo>
                <a:cubicBezTo>
                  <a:pt x="1700592" y="667158"/>
                  <a:pt x="1674471" y="643758"/>
                  <a:pt x="1674471" y="615461"/>
                </a:cubicBezTo>
                <a:cubicBezTo>
                  <a:pt x="1674471" y="588797"/>
                  <a:pt x="1700592" y="565397"/>
                  <a:pt x="1725624" y="565397"/>
                </a:cubicBezTo>
                <a:close/>
                <a:moveTo>
                  <a:pt x="1886699" y="564853"/>
                </a:moveTo>
                <a:cubicBezTo>
                  <a:pt x="1914996" y="564309"/>
                  <a:pt x="1938396" y="589341"/>
                  <a:pt x="1938396" y="614917"/>
                </a:cubicBezTo>
                <a:cubicBezTo>
                  <a:pt x="1938396" y="640493"/>
                  <a:pt x="1917717" y="667702"/>
                  <a:pt x="1887787" y="665525"/>
                </a:cubicBezTo>
                <a:cubicBezTo>
                  <a:pt x="1860034" y="667702"/>
                  <a:pt x="1837723" y="644302"/>
                  <a:pt x="1837179" y="615461"/>
                </a:cubicBezTo>
                <a:cubicBezTo>
                  <a:pt x="1837179" y="586620"/>
                  <a:pt x="1861667" y="565397"/>
                  <a:pt x="1886699" y="564853"/>
                </a:cubicBezTo>
                <a:close/>
                <a:moveTo>
                  <a:pt x="2050496" y="564852"/>
                </a:moveTo>
                <a:lnTo>
                  <a:pt x="2051041" y="564962"/>
                </a:lnTo>
                <a:lnTo>
                  <a:pt x="2051041" y="665899"/>
                </a:lnTo>
                <a:lnTo>
                  <a:pt x="2049952" y="666069"/>
                </a:lnTo>
                <a:cubicBezTo>
                  <a:pt x="2018934" y="667157"/>
                  <a:pt x="1999344" y="642669"/>
                  <a:pt x="1999344" y="615460"/>
                </a:cubicBezTo>
                <a:cubicBezTo>
                  <a:pt x="1999344" y="587163"/>
                  <a:pt x="2021655" y="564852"/>
                  <a:pt x="2050496" y="564852"/>
                </a:cubicBezTo>
                <a:close/>
                <a:moveTo>
                  <a:pt x="173090" y="517509"/>
                </a:moveTo>
                <a:cubicBezTo>
                  <a:pt x="181252" y="517509"/>
                  <a:pt x="189415" y="525672"/>
                  <a:pt x="189959" y="533834"/>
                </a:cubicBezTo>
                <a:cubicBezTo>
                  <a:pt x="189959" y="542541"/>
                  <a:pt x="182341" y="550160"/>
                  <a:pt x="173634" y="550160"/>
                </a:cubicBezTo>
                <a:cubicBezTo>
                  <a:pt x="165471" y="550160"/>
                  <a:pt x="157853" y="543085"/>
                  <a:pt x="157308" y="534923"/>
                </a:cubicBezTo>
                <a:cubicBezTo>
                  <a:pt x="156764" y="526216"/>
                  <a:pt x="164383" y="518053"/>
                  <a:pt x="173090" y="517509"/>
                </a:cubicBezTo>
                <a:close/>
                <a:moveTo>
                  <a:pt x="335798" y="511523"/>
                </a:moveTo>
                <a:cubicBezTo>
                  <a:pt x="349947" y="512067"/>
                  <a:pt x="357565" y="519686"/>
                  <a:pt x="358654" y="533834"/>
                </a:cubicBezTo>
                <a:cubicBezTo>
                  <a:pt x="359742" y="547439"/>
                  <a:pt x="348314" y="557778"/>
                  <a:pt x="336343" y="556689"/>
                </a:cubicBezTo>
                <a:cubicBezTo>
                  <a:pt x="324371" y="558322"/>
                  <a:pt x="312943" y="545806"/>
                  <a:pt x="312943" y="534378"/>
                </a:cubicBezTo>
                <a:cubicBezTo>
                  <a:pt x="312943" y="522951"/>
                  <a:pt x="322738" y="510979"/>
                  <a:pt x="335798" y="511523"/>
                </a:cubicBezTo>
                <a:close/>
                <a:moveTo>
                  <a:pt x="500139" y="506626"/>
                </a:moveTo>
                <a:cubicBezTo>
                  <a:pt x="517553" y="507170"/>
                  <a:pt x="527892" y="517509"/>
                  <a:pt x="527348" y="535467"/>
                </a:cubicBezTo>
                <a:cubicBezTo>
                  <a:pt x="526804" y="552880"/>
                  <a:pt x="515920" y="562131"/>
                  <a:pt x="497963" y="561587"/>
                </a:cubicBezTo>
                <a:cubicBezTo>
                  <a:pt x="481093" y="561043"/>
                  <a:pt x="472386" y="550704"/>
                  <a:pt x="471842" y="533290"/>
                </a:cubicBezTo>
                <a:cubicBezTo>
                  <a:pt x="471298" y="516965"/>
                  <a:pt x="485447" y="506081"/>
                  <a:pt x="500139" y="506626"/>
                </a:cubicBezTo>
                <a:close/>
                <a:moveTo>
                  <a:pt x="662304" y="500639"/>
                </a:moveTo>
                <a:cubicBezTo>
                  <a:pt x="677540" y="497919"/>
                  <a:pt x="696587" y="518597"/>
                  <a:pt x="696042" y="533290"/>
                </a:cubicBezTo>
                <a:cubicBezTo>
                  <a:pt x="694954" y="551792"/>
                  <a:pt x="681894" y="565396"/>
                  <a:pt x="663392" y="566485"/>
                </a:cubicBezTo>
                <a:cubicBezTo>
                  <a:pt x="643802" y="567573"/>
                  <a:pt x="629653" y="549615"/>
                  <a:pt x="630197" y="534378"/>
                </a:cubicBezTo>
                <a:cubicBezTo>
                  <a:pt x="630741" y="515876"/>
                  <a:pt x="644346" y="501184"/>
                  <a:pt x="662304" y="500639"/>
                </a:cubicBezTo>
                <a:close/>
                <a:moveTo>
                  <a:pt x="825557" y="496830"/>
                </a:moveTo>
                <a:cubicBezTo>
                  <a:pt x="846780" y="496286"/>
                  <a:pt x="862561" y="513700"/>
                  <a:pt x="863649" y="534923"/>
                </a:cubicBezTo>
                <a:cubicBezTo>
                  <a:pt x="862017" y="556690"/>
                  <a:pt x="845147" y="571927"/>
                  <a:pt x="825557" y="571383"/>
                </a:cubicBezTo>
                <a:cubicBezTo>
                  <a:pt x="805422" y="570838"/>
                  <a:pt x="788553" y="555057"/>
                  <a:pt x="788553" y="534379"/>
                </a:cubicBezTo>
                <a:cubicBezTo>
                  <a:pt x="788553" y="514244"/>
                  <a:pt x="804334" y="497375"/>
                  <a:pt x="825557" y="496830"/>
                </a:cubicBezTo>
                <a:close/>
                <a:moveTo>
                  <a:pt x="989898" y="494110"/>
                </a:moveTo>
                <a:cubicBezTo>
                  <a:pt x="1012209" y="494654"/>
                  <a:pt x="1029622" y="513156"/>
                  <a:pt x="1029078" y="534923"/>
                </a:cubicBezTo>
                <a:cubicBezTo>
                  <a:pt x="1028534" y="556146"/>
                  <a:pt x="1010576" y="574104"/>
                  <a:pt x="989353" y="574104"/>
                </a:cubicBezTo>
                <a:cubicBezTo>
                  <a:pt x="969763" y="574648"/>
                  <a:pt x="947452" y="556690"/>
                  <a:pt x="949629" y="533835"/>
                </a:cubicBezTo>
                <a:cubicBezTo>
                  <a:pt x="947996" y="512068"/>
                  <a:pt x="968675" y="494110"/>
                  <a:pt x="989898" y="494110"/>
                </a:cubicBezTo>
                <a:close/>
                <a:moveTo>
                  <a:pt x="1152062" y="490301"/>
                </a:moveTo>
                <a:cubicBezTo>
                  <a:pt x="1174917" y="490301"/>
                  <a:pt x="1196140" y="509347"/>
                  <a:pt x="1196140" y="533835"/>
                </a:cubicBezTo>
                <a:cubicBezTo>
                  <a:pt x="1197228" y="558867"/>
                  <a:pt x="1173829" y="577913"/>
                  <a:pt x="1152606" y="577369"/>
                </a:cubicBezTo>
                <a:cubicBezTo>
                  <a:pt x="1130839" y="577369"/>
                  <a:pt x="1109616" y="556690"/>
                  <a:pt x="1109072" y="534379"/>
                </a:cubicBezTo>
                <a:cubicBezTo>
                  <a:pt x="1108528" y="510980"/>
                  <a:pt x="1128662" y="490301"/>
                  <a:pt x="1152062" y="490301"/>
                </a:cubicBezTo>
                <a:close/>
                <a:moveTo>
                  <a:pt x="1316947" y="489212"/>
                </a:moveTo>
                <a:cubicBezTo>
                  <a:pt x="1343612" y="489756"/>
                  <a:pt x="1361570" y="510435"/>
                  <a:pt x="1361570" y="534923"/>
                </a:cubicBezTo>
                <a:cubicBezTo>
                  <a:pt x="1361570" y="560499"/>
                  <a:pt x="1341980" y="580090"/>
                  <a:pt x="1315859" y="580090"/>
                </a:cubicBezTo>
                <a:cubicBezTo>
                  <a:pt x="1291915" y="580090"/>
                  <a:pt x="1269060" y="560499"/>
                  <a:pt x="1270693" y="533835"/>
                </a:cubicBezTo>
                <a:cubicBezTo>
                  <a:pt x="1269604" y="508258"/>
                  <a:pt x="1291371" y="488124"/>
                  <a:pt x="1316947" y="489212"/>
                </a:cubicBezTo>
                <a:close/>
                <a:moveTo>
                  <a:pt x="1479112" y="484315"/>
                </a:moveTo>
                <a:cubicBezTo>
                  <a:pt x="1503599" y="484315"/>
                  <a:pt x="1528087" y="508259"/>
                  <a:pt x="1528087" y="533835"/>
                </a:cubicBezTo>
                <a:cubicBezTo>
                  <a:pt x="1528087" y="558867"/>
                  <a:pt x="1506865" y="582267"/>
                  <a:pt x="1479656" y="582267"/>
                </a:cubicBezTo>
                <a:cubicBezTo>
                  <a:pt x="1453535" y="582267"/>
                  <a:pt x="1431224" y="560500"/>
                  <a:pt x="1431224" y="533835"/>
                </a:cubicBezTo>
                <a:cubicBezTo>
                  <a:pt x="1430680" y="506626"/>
                  <a:pt x="1454624" y="485403"/>
                  <a:pt x="1479112" y="484315"/>
                </a:cubicBezTo>
                <a:close/>
                <a:moveTo>
                  <a:pt x="1643452" y="484314"/>
                </a:moveTo>
                <a:cubicBezTo>
                  <a:pt x="1667396" y="481049"/>
                  <a:pt x="1693517" y="509891"/>
                  <a:pt x="1692973" y="534923"/>
                </a:cubicBezTo>
                <a:cubicBezTo>
                  <a:pt x="1692428" y="558867"/>
                  <a:pt x="1669573" y="584987"/>
                  <a:pt x="1641276" y="583898"/>
                </a:cubicBezTo>
                <a:cubicBezTo>
                  <a:pt x="1616788" y="583354"/>
                  <a:pt x="1592300" y="562676"/>
                  <a:pt x="1592300" y="532202"/>
                </a:cubicBezTo>
                <a:cubicBezTo>
                  <a:pt x="1592300" y="509891"/>
                  <a:pt x="1615155" y="481049"/>
                  <a:pt x="1643452" y="484314"/>
                </a:cubicBezTo>
                <a:close/>
                <a:moveTo>
                  <a:pt x="1806162" y="481594"/>
                </a:moveTo>
                <a:cubicBezTo>
                  <a:pt x="1839901" y="484859"/>
                  <a:pt x="1858947" y="504993"/>
                  <a:pt x="1857858" y="536011"/>
                </a:cubicBezTo>
                <a:cubicBezTo>
                  <a:pt x="1855682" y="568662"/>
                  <a:pt x="1834459" y="584987"/>
                  <a:pt x="1803441" y="586075"/>
                </a:cubicBezTo>
                <a:cubicBezTo>
                  <a:pt x="1775144" y="584443"/>
                  <a:pt x="1751744" y="559955"/>
                  <a:pt x="1753377" y="533290"/>
                </a:cubicBezTo>
                <a:cubicBezTo>
                  <a:pt x="1755009" y="504993"/>
                  <a:pt x="1780041" y="479417"/>
                  <a:pt x="1806162" y="481594"/>
                </a:cubicBezTo>
                <a:close/>
                <a:moveTo>
                  <a:pt x="1968326" y="480505"/>
                </a:moveTo>
                <a:cubicBezTo>
                  <a:pt x="1998256" y="483226"/>
                  <a:pt x="2020023" y="501728"/>
                  <a:pt x="2022200" y="534379"/>
                </a:cubicBezTo>
                <a:cubicBezTo>
                  <a:pt x="2023832" y="560499"/>
                  <a:pt x="1996079" y="588252"/>
                  <a:pt x="1969415" y="588252"/>
                </a:cubicBezTo>
                <a:cubicBezTo>
                  <a:pt x="1943294" y="588796"/>
                  <a:pt x="1916085" y="561587"/>
                  <a:pt x="1915541" y="534923"/>
                </a:cubicBezTo>
                <a:cubicBezTo>
                  <a:pt x="1914453" y="508258"/>
                  <a:pt x="1941117" y="480505"/>
                  <a:pt x="1968326" y="480505"/>
                </a:cubicBezTo>
                <a:close/>
                <a:moveTo>
                  <a:pt x="91464" y="440780"/>
                </a:moveTo>
                <a:cubicBezTo>
                  <a:pt x="99082" y="440780"/>
                  <a:pt x="102347" y="443501"/>
                  <a:pt x="102891" y="451664"/>
                </a:cubicBezTo>
                <a:cubicBezTo>
                  <a:pt x="102891" y="460915"/>
                  <a:pt x="100171" y="464179"/>
                  <a:pt x="92008" y="464179"/>
                </a:cubicBezTo>
                <a:cubicBezTo>
                  <a:pt x="83301" y="464179"/>
                  <a:pt x="80036" y="461459"/>
                  <a:pt x="80036" y="452752"/>
                </a:cubicBezTo>
                <a:cubicBezTo>
                  <a:pt x="80036" y="444045"/>
                  <a:pt x="83301" y="440780"/>
                  <a:pt x="91464" y="440780"/>
                </a:cubicBezTo>
                <a:close/>
                <a:moveTo>
                  <a:pt x="254172" y="430441"/>
                </a:moveTo>
                <a:cubicBezTo>
                  <a:pt x="263967" y="430441"/>
                  <a:pt x="276483" y="440236"/>
                  <a:pt x="275939" y="452208"/>
                </a:cubicBezTo>
                <a:cubicBezTo>
                  <a:pt x="275939" y="463092"/>
                  <a:pt x="265600" y="473975"/>
                  <a:pt x="254716" y="473975"/>
                </a:cubicBezTo>
                <a:cubicBezTo>
                  <a:pt x="244377" y="473975"/>
                  <a:pt x="232949" y="463092"/>
                  <a:pt x="232405" y="452752"/>
                </a:cubicBezTo>
                <a:cubicBezTo>
                  <a:pt x="232405" y="442413"/>
                  <a:pt x="243833" y="430985"/>
                  <a:pt x="254172" y="430441"/>
                </a:cubicBezTo>
                <a:close/>
                <a:moveTo>
                  <a:pt x="417969" y="424999"/>
                </a:moveTo>
                <a:cubicBezTo>
                  <a:pt x="432118" y="424999"/>
                  <a:pt x="444634" y="438059"/>
                  <a:pt x="444634" y="452752"/>
                </a:cubicBezTo>
                <a:cubicBezTo>
                  <a:pt x="445178" y="464180"/>
                  <a:pt x="432662" y="481049"/>
                  <a:pt x="417425" y="479417"/>
                </a:cubicBezTo>
                <a:cubicBezTo>
                  <a:pt x="405453" y="481049"/>
                  <a:pt x="389672" y="465268"/>
                  <a:pt x="390760" y="452208"/>
                </a:cubicBezTo>
                <a:cubicBezTo>
                  <a:pt x="391849" y="437515"/>
                  <a:pt x="403276" y="424999"/>
                  <a:pt x="417969" y="424999"/>
                </a:cubicBezTo>
                <a:close/>
                <a:moveTo>
                  <a:pt x="580677" y="419558"/>
                </a:moveTo>
                <a:cubicBezTo>
                  <a:pt x="596458" y="419013"/>
                  <a:pt x="612783" y="434795"/>
                  <a:pt x="612783" y="452208"/>
                </a:cubicBezTo>
                <a:cubicBezTo>
                  <a:pt x="612783" y="469622"/>
                  <a:pt x="599723" y="483226"/>
                  <a:pt x="581221" y="484315"/>
                </a:cubicBezTo>
                <a:cubicBezTo>
                  <a:pt x="561087" y="482138"/>
                  <a:pt x="549659" y="470710"/>
                  <a:pt x="549115" y="452208"/>
                </a:cubicBezTo>
                <a:cubicBezTo>
                  <a:pt x="548571" y="433162"/>
                  <a:pt x="564352" y="420102"/>
                  <a:pt x="580677" y="419558"/>
                </a:cubicBezTo>
                <a:close/>
                <a:moveTo>
                  <a:pt x="743931" y="415748"/>
                </a:moveTo>
                <a:cubicBezTo>
                  <a:pt x="761888" y="414660"/>
                  <a:pt x="779846" y="432618"/>
                  <a:pt x="780390" y="452208"/>
                </a:cubicBezTo>
                <a:cubicBezTo>
                  <a:pt x="780934" y="471254"/>
                  <a:pt x="764065" y="488668"/>
                  <a:pt x="744475" y="489212"/>
                </a:cubicBezTo>
                <a:cubicBezTo>
                  <a:pt x="727061" y="489212"/>
                  <a:pt x="709103" y="472342"/>
                  <a:pt x="708559" y="453840"/>
                </a:cubicBezTo>
                <a:cubicBezTo>
                  <a:pt x="707471" y="435883"/>
                  <a:pt x="725428" y="416836"/>
                  <a:pt x="743931" y="415748"/>
                </a:cubicBezTo>
                <a:close/>
                <a:moveTo>
                  <a:pt x="908271" y="414116"/>
                </a:moveTo>
                <a:cubicBezTo>
                  <a:pt x="927861" y="411395"/>
                  <a:pt x="946907" y="431529"/>
                  <a:pt x="946363" y="453296"/>
                </a:cubicBezTo>
                <a:cubicBezTo>
                  <a:pt x="946363" y="473975"/>
                  <a:pt x="927317" y="491933"/>
                  <a:pt x="906638" y="491933"/>
                </a:cubicBezTo>
                <a:cubicBezTo>
                  <a:pt x="887048" y="491933"/>
                  <a:pt x="866913" y="473431"/>
                  <a:pt x="868546" y="452208"/>
                </a:cubicBezTo>
                <a:cubicBezTo>
                  <a:pt x="870179" y="428808"/>
                  <a:pt x="884871" y="413571"/>
                  <a:pt x="908271" y="414116"/>
                </a:cubicBezTo>
                <a:close/>
                <a:moveTo>
                  <a:pt x="1072068" y="409218"/>
                </a:moveTo>
                <a:cubicBezTo>
                  <a:pt x="1097100" y="410307"/>
                  <a:pt x="1113970" y="427720"/>
                  <a:pt x="1113970" y="452752"/>
                </a:cubicBezTo>
                <a:cubicBezTo>
                  <a:pt x="1113970" y="478329"/>
                  <a:pt x="1092203" y="495198"/>
                  <a:pt x="1070436" y="495198"/>
                </a:cubicBezTo>
                <a:cubicBezTo>
                  <a:pt x="1048124" y="494654"/>
                  <a:pt x="1027446" y="475063"/>
                  <a:pt x="1028534" y="451120"/>
                </a:cubicBezTo>
                <a:cubicBezTo>
                  <a:pt x="1029622" y="427720"/>
                  <a:pt x="1048669" y="408130"/>
                  <a:pt x="1072068" y="409218"/>
                </a:cubicBezTo>
                <a:close/>
                <a:moveTo>
                  <a:pt x="1235865" y="408130"/>
                </a:moveTo>
                <a:cubicBezTo>
                  <a:pt x="1258721" y="405953"/>
                  <a:pt x="1279400" y="427176"/>
                  <a:pt x="1279400" y="453296"/>
                </a:cubicBezTo>
                <a:cubicBezTo>
                  <a:pt x="1278855" y="478328"/>
                  <a:pt x="1258177" y="497374"/>
                  <a:pt x="1233689" y="497374"/>
                </a:cubicBezTo>
                <a:cubicBezTo>
                  <a:pt x="1209745" y="496830"/>
                  <a:pt x="1189066" y="476151"/>
                  <a:pt x="1189611" y="451664"/>
                </a:cubicBezTo>
                <a:cubicBezTo>
                  <a:pt x="1189611" y="429352"/>
                  <a:pt x="1209201" y="404864"/>
                  <a:pt x="1235865" y="408130"/>
                </a:cubicBezTo>
                <a:close/>
                <a:moveTo>
                  <a:pt x="1396941" y="403776"/>
                </a:moveTo>
                <a:cubicBezTo>
                  <a:pt x="1425238" y="403232"/>
                  <a:pt x="1445373" y="423911"/>
                  <a:pt x="1446461" y="450575"/>
                </a:cubicBezTo>
                <a:cubicBezTo>
                  <a:pt x="1447005" y="476696"/>
                  <a:pt x="1426327" y="500096"/>
                  <a:pt x="1399118" y="500640"/>
                </a:cubicBezTo>
                <a:cubicBezTo>
                  <a:pt x="1372453" y="501184"/>
                  <a:pt x="1349598" y="479961"/>
                  <a:pt x="1349598" y="453296"/>
                </a:cubicBezTo>
                <a:cubicBezTo>
                  <a:pt x="1349598" y="424999"/>
                  <a:pt x="1370277" y="404865"/>
                  <a:pt x="1396941" y="403776"/>
                </a:cubicBezTo>
                <a:close/>
                <a:moveTo>
                  <a:pt x="1560738" y="402144"/>
                </a:moveTo>
                <a:cubicBezTo>
                  <a:pt x="1588491" y="402144"/>
                  <a:pt x="1611347" y="427176"/>
                  <a:pt x="1611347" y="453297"/>
                </a:cubicBezTo>
                <a:cubicBezTo>
                  <a:pt x="1610803" y="476152"/>
                  <a:pt x="1590668" y="502817"/>
                  <a:pt x="1560194" y="502272"/>
                </a:cubicBezTo>
                <a:cubicBezTo>
                  <a:pt x="1534074" y="501728"/>
                  <a:pt x="1508498" y="479961"/>
                  <a:pt x="1511218" y="451664"/>
                </a:cubicBezTo>
                <a:cubicBezTo>
                  <a:pt x="1508498" y="425544"/>
                  <a:pt x="1534618" y="402144"/>
                  <a:pt x="1560738" y="402144"/>
                </a:cubicBezTo>
                <a:close/>
                <a:moveTo>
                  <a:pt x="1723991" y="399423"/>
                </a:moveTo>
                <a:cubicBezTo>
                  <a:pt x="1756097" y="402688"/>
                  <a:pt x="1777320" y="422278"/>
                  <a:pt x="1776776" y="452752"/>
                </a:cubicBezTo>
                <a:cubicBezTo>
                  <a:pt x="1776232" y="483226"/>
                  <a:pt x="1757730" y="501728"/>
                  <a:pt x="1725079" y="504993"/>
                </a:cubicBezTo>
                <a:cubicBezTo>
                  <a:pt x="1697870" y="507714"/>
                  <a:pt x="1670117" y="479961"/>
                  <a:pt x="1671750" y="452752"/>
                </a:cubicBezTo>
                <a:cubicBezTo>
                  <a:pt x="1673382" y="420102"/>
                  <a:pt x="1692428" y="403232"/>
                  <a:pt x="1723991" y="399423"/>
                </a:cubicBezTo>
                <a:close/>
                <a:moveTo>
                  <a:pt x="2051040" y="398335"/>
                </a:moveTo>
                <a:lnTo>
                  <a:pt x="2051041" y="398335"/>
                </a:lnTo>
                <a:lnTo>
                  <a:pt x="2051041" y="506936"/>
                </a:lnTo>
                <a:lnTo>
                  <a:pt x="2049952" y="507170"/>
                </a:lnTo>
                <a:cubicBezTo>
                  <a:pt x="2020566" y="506626"/>
                  <a:pt x="1995534" y="481593"/>
                  <a:pt x="1995534" y="452208"/>
                </a:cubicBezTo>
                <a:cubicBezTo>
                  <a:pt x="1996078" y="424455"/>
                  <a:pt x="2021655" y="397246"/>
                  <a:pt x="2051040" y="398335"/>
                </a:cubicBezTo>
                <a:close/>
                <a:moveTo>
                  <a:pt x="1888332" y="398335"/>
                </a:moveTo>
                <a:cubicBezTo>
                  <a:pt x="1915541" y="398879"/>
                  <a:pt x="1941661" y="423911"/>
                  <a:pt x="1941661" y="452208"/>
                </a:cubicBezTo>
                <a:cubicBezTo>
                  <a:pt x="1941661" y="481594"/>
                  <a:pt x="1916085" y="507170"/>
                  <a:pt x="1886699" y="506082"/>
                </a:cubicBezTo>
                <a:cubicBezTo>
                  <a:pt x="1857314" y="505538"/>
                  <a:pt x="1833914" y="481594"/>
                  <a:pt x="1833370" y="452208"/>
                </a:cubicBezTo>
                <a:cubicBezTo>
                  <a:pt x="1833370" y="423911"/>
                  <a:pt x="1860035" y="398335"/>
                  <a:pt x="1888332" y="398335"/>
                </a:cubicBezTo>
                <a:close/>
                <a:moveTo>
                  <a:pt x="12014" y="364052"/>
                </a:moveTo>
                <a:cubicBezTo>
                  <a:pt x="13102" y="365140"/>
                  <a:pt x="15279" y="367317"/>
                  <a:pt x="15823" y="370038"/>
                </a:cubicBezTo>
                <a:cubicBezTo>
                  <a:pt x="16911" y="374391"/>
                  <a:pt x="14191" y="377656"/>
                  <a:pt x="9293" y="377656"/>
                </a:cubicBezTo>
                <a:cubicBezTo>
                  <a:pt x="4940" y="377656"/>
                  <a:pt x="3307" y="374936"/>
                  <a:pt x="3307" y="371126"/>
                </a:cubicBezTo>
                <a:cubicBezTo>
                  <a:pt x="3307" y="367317"/>
                  <a:pt x="4940" y="364052"/>
                  <a:pt x="12014" y="364052"/>
                </a:cubicBezTo>
                <a:close/>
                <a:moveTo>
                  <a:pt x="172545" y="353713"/>
                </a:moveTo>
                <a:cubicBezTo>
                  <a:pt x="184517" y="353713"/>
                  <a:pt x="190503" y="359154"/>
                  <a:pt x="190503" y="370582"/>
                </a:cubicBezTo>
                <a:cubicBezTo>
                  <a:pt x="190503" y="381466"/>
                  <a:pt x="184517" y="387996"/>
                  <a:pt x="173090" y="387996"/>
                </a:cubicBezTo>
                <a:cubicBezTo>
                  <a:pt x="163839" y="388540"/>
                  <a:pt x="155676" y="381466"/>
                  <a:pt x="155676" y="371126"/>
                </a:cubicBezTo>
                <a:cubicBezTo>
                  <a:pt x="155676" y="362419"/>
                  <a:pt x="161662" y="352080"/>
                  <a:pt x="172545" y="353713"/>
                </a:cubicBezTo>
                <a:close/>
                <a:moveTo>
                  <a:pt x="336886" y="345550"/>
                </a:moveTo>
                <a:cubicBezTo>
                  <a:pt x="350490" y="346094"/>
                  <a:pt x="362462" y="358610"/>
                  <a:pt x="361374" y="371670"/>
                </a:cubicBezTo>
                <a:cubicBezTo>
                  <a:pt x="360286" y="385275"/>
                  <a:pt x="348858" y="395614"/>
                  <a:pt x="335798" y="395070"/>
                </a:cubicBezTo>
                <a:cubicBezTo>
                  <a:pt x="319472" y="394526"/>
                  <a:pt x="311854" y="381466"/>
                  <a:pt x="311854" y="370038"/>
                </a:cubicBezTo>
                <a:cubicBezTo>
                  <a:pt x="311854" y="356978"/>
                  <a:pt x="324370" y="345550"/>
                  <a:pt x="336886" y="345550"/>
                </a:cubicBezTo>
                <a:close/>
                <a:moveTo>
                  <a:pt x="499596" y="342284"/>
                </a:moveTo>
                <a:cubicBezTo>
                  <a:pt x="518642" y="341196"/>
                  <a:pt x="528437" y="354256"/>
                  <a:pt x="528437" y="370582"/>
                </a:cubicBezTo>
                <a:cubicBezTo>
                  <a:pt x="528437" y="386363"/>
                  <a:pt x="518642" y="399967"/>
                  <a:pt x="499051" y="399423"/>
                </a:cubicBezTo>
                <a:cubicBezTo>
                  <a:pt x="481094" y="399423"/>
                  <a:pt x="470210" y="387995"/>
                  <a:pt x="470210" y="370037"/>
                </a:cubicBezTo>
                <a:cubicBezTo>
                  <a:pt x="470754" y="352624"/>
                  <a:pt x="481638" y="341740"/>
                  <a:pt x="499596" y="342284"/>
                </a:cubicBezTo>
                <a:close/>
                <a:moveTo>
                  <a:pt x="663392" y="337387"/>
                </a:moveTo>
                <a:cubicBezTo>
                  <a:pt x="680262" y="337387"/>
                  <a:pt x="697675" y="354801"/>
                  <a:pt x="697131" y="371126"/>
                </a:cubicBezTo>
                <a:cubicBezTo>
                  <a:pt x="696043" y="390172"/>
                  <a:pt x="682982" y="404321"/>
                  <a:pt x="662304" y="404321"/>
                </a:cubicBezTo>
                <a:cubicBezTo>
                  <a:pt x="643258" y="405953"/>
                  <a:pt x="629109" y="389084"/>
                  <a:pt x="629109" y="371126"/>
                </a:cubicBezTo>
                <a:cubicBezTo>
                  <a:pt x="629109" y="352624"/>
                  <a:pt x="645434" y="337387"/>
                  <a:pt x="663392" y="337387"/>
                </a:cubicBezTo>
                <a:close/>
                <a:moveTo>
                  <a:pt x="825556" y="332489"/>
                </a:moveTo>
                <a:cubicBezTo>
                  <a:pt x="847323" y="333577"/>
                  <a:pt x="864193" y="349358"/>
                  <a:pt x="864737" y="370037"/>
                </a:cubicBezTo>
                <a:cubicBezTo>
                  <a:pt x="864193" y="391260"/>
                  <a:pt x="847323" y="409218"/>
                  <a:pt x="826645" y="409218"/>
                </a:cubicBezTo>
                <a:cubicBezTo>
                  <a:pt x="808687" y="412483"/>
                  <a:pt x="788008" y="387995"/>
                  <a:pt x="787464" y="371126"/>
                </a:cubicBezTo>
                <a:cubicBezTo>
                  <a:pt x="787464" y="353712"/>
                  <a:pt x="808687" y="331945"/>
                  <a:pt x="825556" y="332489"/>
                </a:cubicBezTo>
                <a:close/>
                <a:moveTo>
                  <a:pt x="989898" y="328680"/>
                </a:moveTo>
                <a:cubicBezTo>
                  <a:pt x="1013297" y="329224"/>
                  <a:pt x="1030167" y="347182"/>
                  <a:pt x="1031255" y="371126"/>
                </a:cubicBezTo>
                <a:cubicBezTo>
                  <a:pt x="1029623" y="396702"/>
                  <a:pt x="1010576" y="413027"/>
                  <a:pt x="989354" y="413027"/>
                </a:cubicBezTo>
                <a:cubicBezTo>
                  <a:pt x="964866" y="412483"/>
                  <a:pt x="946908" y="393981"/>
                  <a:pt x="947452" y="370037"/>
                </a:cubicBezTo>
                <a:cubicBezTo>
                  <a:pt x="947996" y="346094"/>
                  <a:pt x="964866" y="328680"/>
                  <a:pt x="989898" y="328680"/>
                </a:cubicBezTo>
                <a:close/>
                <a:moveTo>
                  <a:pt x="1153150" y="326504"/>
                </a:moveTo>
                <a:cubicBezTo>
                  <a:pt x="1177094" y="326504"/>
                  <a:pt x="1197228" y="347727"/>
                  <a:pt x="1197228" y="370582"/>
                </a:cubicBezTo>
                <a:cubicBezTo>
                  <a:pt x="1197228" y="392894"/>
                  <a:pt x="1176550" y="417925"/>
                  <a:pt x="1152606" y="414661"/>
                </a:cubicBezTo>
                <a:cubicBezTo>
                  <a:pt x="1130295" y="417925"/>
                  <a:pt x="1107984" y="393982"/>
                  <a:pt x="1108528" y="370038"/>
                </a:cubicBezTo>
                <a:cubicBezTo>
                  <a:pt x="1109072" y="347727"/>
                  <a:pt x="1129751" y="326504"/>
                  <a:pt x="1153150" y="326504"/>
                </a:cubicBezTo>
                <a:close/>
                <a:moveTo>
                  <a:pt x="1317492" y="323239"/>
                </a:moveTo>
                <a:cubicBezTo>
                  <a:pt x="1341979" y="322151"/>
                  <a:pt x="1367012" y="348271"/>
                  <a:pt x="1364835" y="372215"/>
                </a:cubicBezTo>
                <a:cubicBezTo>
                  <a:pt x="1361026" y="399968"/>
                  <a:pt x="1344700" y="416837"/>
                  <a:pt x="1314771" y="419014"/>
                </a:cubicBezTo>
                <a:cubicBezTo>
                  <a:pt x="1286474" y="415205"/>
                  <a:pt x="1267972" y="398879"/>
                  <a:pt x="1268516" y="370582"/>
                </a:cubicBezTo>
                <a:cubicBezTo>
                  <a:pt x="1268516" y="341197"/>
                  <a:pt x="1288650" y="324327"/>
                  <a:pt x="1317492" y="323239"/>
                </a:cubicBezTo>
                <a:close/>
                <a:moveTo>
                  <a:pt x="1479112" y="320517"/>
                </a:moveTo>
                <a:cubicBezTo>
                  <a:pt x="1503600" y="319973"/>
                  <a:pt x="1530265" y="343917"/>
                  <a:pt x="1529720" y="371670"/>
                </a:cubicBezTo>
                <a:cubicBezTo>
                  <a:pt x="1528632" y="395069"/>
                  <a:pt x="1506321" y="423366"/>
                  <a:pt x="1478568" y="420101"/>
                </a:cubicBezTo>
                <a:cubicBezTo>
                  <a:pt x="1452447" y="422822"/>
                  <a:pt x="1429592" y="397246"/>
                  <a:pt x="1429592" y="370037"/>
                </a:cubicBezTo>
                <a:cubicBezTo>
                  <a:pt x="1429592" y="342284"/>
                  <a:pt x="1455713" y="320517"/>
                  <a:pt x="1479112" y="320517"/>
                </a:cubicBezTo>
                <a:close/>
                <a:moveTo>
                  <a:pt x="1642364" y="318341"/>
                </a:moveTo>
                <a:cubicBezTo>
                  <a:pt x="1670661" y="318341"/>
                  <a:pt x="1692973" y="339020"/>
                  <a:pt x="1695694" y="370582"/>
                </a:cubicBezTo>
                <a:cubicBezTo>
                  <a:pt x="1696238" y="397791"/>
                  <a:pt x="1671206" y="423367"/>
                  <a:pt x="1643453" y="424455"/>
                </a:cubicBezTo>
                <a:cubicBezTo>
                  <a:pt x="1616788" y="425544"/>
                  <a:pt x="1589035" y="398335"/>
                  <a:pt x="1589035" y="371670"/>
                </a:cubicBezTo>
                <a:cubicBezTo>
                  <a:pt x="1589035" y="345006"/>
                  <a:pt x="1615155" y="317797"/>
                  <a:pt x="1642364" y="318341"/>
                </a:cubicBezTo>
                <a:close/>
                <a:moveTo>
                  <a:pt x="90919" y="273718"/>
                </a:moveTo>
                <a:cubicBezTo>
                  <a:pt x="96361" y="273174"/>
                  <a:pt x="106156" y="282425"/>
                  <a:pt x="106700" y="288411"/>
                </a:cubicBezTo>
                <a:cubicBezTo>
                  <a:pt x="106700" y="294941"/>
                  <a:pt x="97993" y="303648"/>
                  <a:pt x="91463" y="303648"/>
                </a:cubicBezTo>
                <a:cubicBezTo>
                  <a:pt x="84933" y="303648"/>
                  <a:pt x="76226" y="294941"/>
                  <a:pt x="76770" y="288411"/>
                </a:cubicBezTo>
                <a:cubicBezTo>
                  <a:pt x="76770" y="283513"/>
                  <a:pt x="86021" y="274262"/>
                  <a:pt x="90919" y="273718"/>
                </a:cubicBezTo>
                <a:close/>
                <a:moveTo>
                  <a:pt x="254716" y="267733"/>
                </a:moveTo>
                <a:cubicBezTo>
                  <a:pt x="267776" y="267733"/>
                  <a:pt x="276483" y="276440"/>
                  <a:pt x="276483" y="288956"/>
                </a:cubicBezTo>
                <a:cubicBezTo>
                  <a:pt x="276483" y="301472"/>
                  <a:pt x="266688" y="311811"/>
                  <a:pt x="254172" y="311811"/>
                </a:cubicBezTo>
                <a:cubicBezTo>
                  <a:pt x="243289" y="311811"/>
                  <a:pt x="232405" y="300384"/>
                  <a:pt x="232405" y="289500"/>
                </a:cubicBezTo>
                <a:cubicBezTo>
                  <a:pt x="232405" y="276984"/>
                  <a:pt x="242744" y="267733"/>
                  <a:pt x="254716" y="267733"/>
                </a:cubicBezTo>
                <a:close/>
                <a:moveTo>
                  <a:pt x="1941117" y="263202"/>
                </a:moveTo>
                <a:cubicBezTo>
                  <a:pt x="1937852" y="261570"/>
                  <a:pt x="1936219" y="263202"/>
                  <a:pt x="1936219" y="266467"/>
                </a:cubicBezTo>
                <a:cubicBezTo>
                  <a:pt x="1936763" y="268644"/>
                  <a:pt x="1937852" y="270276"/>
                  <a:pt x="1938396" y="272453"/>
                </a:cubicBezTo>
                <a:cubicBezTo>
                  <a:pt x="1944382" y="290955"/>
                  <a:pt x="1943838" y="308913"/>
                  <a:pt x="1932954" y="325782"/>
                </a:cubicBezTo>
                <a:cubicBezTo>
                  <a:pt x="1931866" y="327415"/>
                  <a:pt x="1931866" y="329047"/>
                  <a:pt x="1930777" y="331224"/>
                </a:cubicBezTo>
                <a:cubicBezTo>
                  <a:pt x="1932410" y="331224"/>
                  <a:pt x="1935131" y="331224"/>
                  <a:pt x="1936219" y="330136"/>
                </a:cubicBezTo>
                <a:cubicBezTo>
                  <a:pt x="1945470" y="323061"/>
                  <a:pt x="1955265" y="320885"/>
                  <a:pt x="1966693" y="320340"/>
                </a:cubicBezTo>
                <a:cubicBezTo>
                  <a:pt x="1978121" y="319796"/>
                  <a:pt x="1989004" y="323061"/>
                  <a:pt x="1998799" y="328503"/>
                </a:cubicBezTo>
                <a:cubicBezTo>
                  <a:pt x="2000432" y="329047"/>
                  <a:pt x="2001520" y="329592"/>
                  <a:pt x="2003153" y="330136"/>
                </a:cubicBezTo>
                <a:cubicBezTo>
                  <a:pt x="2002609" y="328503"/>
                  <a:pt x="2002609" y="326326"/>
                  <a:pt x="2001520" y="324694"/>
                </a:cubicBezTo>
                <a:cubicBezTo>
                  <a:pt x="1999344" y="319796"/>
                  <a:pt x="1995534" y="314899"/>
                  <a:pt x="1994446" y="309457"/>
                </a:cubicBezTo>
                <a:cubicBezTo>
                  <a:pt x="1992269" y="295308"/>
                  <a:pt x="1990093" y="281160"/>
                  <a:pt x="1998255" y="267555"/>
                </a:cubicBezTo>
                <a:cubicBezTo>
                  <a:pt x="2000432" y="267555"/>
                  <a:pt x="2000432" y="265923"/>
                  <a:pt x="2000976" y="263746"/>
                </a:cubicBezTo>
                <a:cubicBezTo>
                  <a:pt x="1998799" y="263746"/>
                  <a:pt x="1996623" y="262658"/>
                  <a:pt x="1995534" y="263746"/>
                </a:cubicBezTo>
                <a:cubicBezTo>
                  <a:pt x="1977577" y="272997"/>
                  <a:pt x="1959075" y="272997"/>
                  <a:pt x="1941117" y="263202"/>
                </a:cubicBezTo>
                <a:close/>
                <a:moveTo>
                  <a:pt x="417425" y="262291"/>
                </a:moveTo>
                <a:cubicBezTo>
                  <a:pt x="434839" y="262291"/>
                  <a:pt x="445178" y="272086"/>
                  <a:pt x="445178" y="288956"/>
                </a:cubicBezTo>
                <a:cubicBezTo>
                  <a:pt x="445178" y="305825"/>
                  <a:pt x="434839" y="316164"/>
                  <a:pt x="417969" y="317253"/>
                </a:cubicBezTo>
                <a:cubicBezTo>
                  <a:pt x="404909" y="317797"/>
                  <a:pt x="389672" y="306369"/>
                  <a:pt x="390216" y="290044"/>
                </a:cubicBezTo>
                <a:cubicBezTo>
                  <a:pt x="391305" y="272086"/>
                  <a:pt x="400011" y="262291"/>
                  <a:pt x="417425" y="262291"/>
                </a:cubicBezTo>
                <a:close/>
                <a:moveTo>
                  <a:pt x="580678" y="256304"/>
                </a:moveTo>
                <a:cubicBezTo>
                  <a:pt x="596459" y="255760"/>
                  <a:pt x="616049" y="273174"/>
                  <a:pt x="613872" y="288955"/>
                </a:cubicBezTo>
                <a:cubicBezTo>
                  <a:pt x="615505" y="304736"/>
                  <a:pt x="598635" y="322150"/>
                  <a:pt x="581222" y="322150"/>
                </a:cubicBezTo>
                <a:cubicBezTo>
                  <a:pt x="564352" y="322150"/>
                  <a:pt x="548571" y="308001"/>
                  <a:pt x="548027" y="289499"/>
                </a:cubicBezTo>
                <a:cubicBezTo>
                  <a:pt x="547483" y="272086"/>
                  <a:pt x="565441" y="256849"/>
                  <a:pt x="580678" y="256304"/>
                </a:cubicBezTo>
                <a:close/>
                <a:moveTo>
                  <a:pt x="743930" y="251951"/>
                </a:moveTo>
                <a:cubicBezTo>
                  <a:pt x="764609" y="251951"/>
                  <a:pt x="782566" y="268820"/>
                  <a:pt x="782022" y="289499"/>
                </a:cubicBezTo>
                <a:cubicBezTo>
                  <a:pt x="781478" y="311266"/>
                  <a:pt x="765153" y="326503"/>
                  <a:pt x="744474" y="326503"/>
                </a:cubicBezTo>
                <a:cubicBezTo>
                  <a:pt x="723795" y="326503"/>
                  <a:pt x="708014" y="311266"/>
                  <a:pt x="707470" y="289499"/>
                </a:cubicBezTo>
                <a:cubicBezTo>
                  <a:pt x="706926" y="271541"/>
                  <a:pt x="722163" y="252495"/>
                  <a:pt x="743930" y="251951"/>
                </a:cubicBezTo>
                <a:close/>
                <a:moveTo>
                  <a:pt x="907183" y="249775"/>
                </a:moveTo>
                <a:cubicBezTo>
                  <a:pt x="929494" y="249775"/>
                  <a:pt x="946908" y="263924"/>
                  <a:pt x="947452" y="289500"/>
                </a:cubicBezTo>
                <a:cubicBezTo>
                  <a:pt x="947996" y="311811"/>
                  <a:pt x="931127" y="330313"/>
                  <a:pt x="908271" y="329225"/>
                </a:cubicBezTo>
                <a:cubicBezTo>
                  <a:pt x="885960" y="330857"/>
                  <a:pt x="868002" y="312355"/>
                  <a:pt x="867458" y="290044"/>
                </a:cubicBezTo>
                <a:cubicBezTo>
                  <a:pt x="867458" y="266100"/>
                  <a:pt x="884872" y="249775"/>
                  <a:pt x="907183" y="249775"/>
                </a:cubicBezTo>
                <a:close/>
                <a:moveTo>
                  <a:pt x="1070435" y="245965"/>
                </a:moveTo>
                <a:cubicBezTo>
                  <a:pt x="1093291" y="245421"/>
                  <a:pt x="1116146" y="264467"/>
                  <a:pt x="1114513" y="290043"/>
                </a:cubicBezTo>
                <a:cubicBezTo>
                  <a:pt x="1115602" y="312899"/>
                  <a:pt x="1092202" y="334122"/>
                  <a:pt x="1069347" y="333578"/>
                </a:cubicBezTo>
                <a:cubicBezTo>
                  <a:pt x="1047036" y="333034"/>
                  <a:pt x="1026357" y="311266"/>
                  <a:pt x="1026357" y="288955"/>
                </a:cubicBezTo>
                <a:cubicBezTo>
                  <a:pt x="1026901" y="268276"/>
                  <a:pt x="1045403" y="245965"/>
                  <a:pt x="1070435" y="245965"/>
                </a:cubicBezTo>
                <a:close/>
                <a:moveTo>
                  <a:pt x="1233689" y="241613"/>
                </a:moveTo>
                <a:cubicBezTo>
                  <a:pt x="1257632" y="241068"/>
                  <a:pt x="1281032" y="263924"/>
                  <a:pt x="1282120" y="288412"/>
                </a:cubicBezTo>
                <a:cubicBezTo>
                  <a:pt x="1282665" y="312900"/>
                  <a:pt x="1260898" y="336299"/>
                  <a:pt x="1235321" y="335755"/>
                </a:cubicBezTo>
                <a:cubicBezTo>
                  <a:pt x="1206480" y="335211"/>
                  <a:pt x="1190155" y="318886"/>
                  <a:pt x="1187434" y="289500"/>
                </a:cubicBezTo>
                <a:cubicBezTo>
                  <a:pt x="1184713" y="266100"/>
                  <a:pt x="1208657" y="242701"/>
                  <a:pt x="1233689" y="241613"/>
                </a:cubicBezTo>
                <a:close/>
                <a:moveTo>
                  <a:pt x="1397485" y="238891"/>
                </a:moveTo>
                <a:cubicBezTo>
                  <a:pt x="1421973" y="237259"/>
                  <a:pt x="1448638" y="264467"/>
                  <a:pt x="1448094" y="288955"/>
                </a:cubicBezTo>
                <a:cubicBezTo>
                  <a:pt x="1447005" y="312355"/>
                  <a:pt x="1424150" y="341196"/>
                  <a:pt x="1398029" y="338475"/>
                </a:cubicBezTo>
                <a:cubicBezTo>
                  <a:pt x="1372453" y="340652"/>
                  <a:pt x="1347421" y="315620"/>
                  <a:pt x="1348509" y="289499"/>
                </a:cubicBezTo>
                <a:cubicBezTo>
                  <a:pt x="1349598" y="261202"/>
                  <a:pt x="1369732" y="240524"/>
                  <a:pt x="1397485" y="238891"/>
                </a:cubicBezTo>
                <a:close/>
                <a:moveTo>
                  <a:pt x="1559650" y="237258"/>
                </a:moveTo>
                <a:cubicBezTo>
                  <a:pt x="1590668" y="236170"/>
                  <a:pt x="1611891" y="259570"/>
                  <a:pt x="1613523" y="288955"/>
                </a:cubicBezTo>
                <a:cubicBezTo>
                  <a:pt x="1613523" y="316164"/>
                  <a:pt x="1587403" y="342829"/>
                  <a:pt x="1560738" y="342829"/>
                </a:cubicBezTo>
                <a:cubicBezTo>
                  <a:pt x="1534618" y="342829"/>
                  <a:pt x="1505776" y="315620"/>
                  <a:pt x="1507953" y="289499"/>
                </a:cubicBezTo>
                <a:cubicBezTo>
                  <a:pt x="1510130" y="261202"/>
                  <a:pt x="1526455" y="238347"/>
                  <a:pt x="1559650" y="237258"/>
                </a:cubicBezTo>
                <a:close/>
                <a:moveTo>
                  <a:pt x="9837" y="198078"/>
                </a:moveTo>
                <a:cubicBezTo>
                  <a:pt x="14190" y="198078"/>
                  <a:pt x="19632" y="202976"/>
                  <a:pt x="19632" y="207873"/>
                </a:cubicBezTo>
                <a:cubicBezTo>
                  <a:pt x="19632" y="212227"/>
                  <a:pt x="14190" y="217668"/>
                  <a:pt x="10381" y="218213"/>
                </a:cubicBezTo>
                <a:cubicBezTo>
                  <a:pt x="5483" y="218757"/>
                  <a:pt x="-503" y="212771"/>
                  <a:pt x="42" y="207873"/>
                </a:cubicBezTo>
                <a:cubicBezTo>
                  <a:pt x="42" y="202976"/>
                  <a:pt x="5483" y="198078"/>
                  <a:pt x="9837" y="198078"/>
                </a:cubicBezTo>
                <a:close/>
                <a:moveTo>
                  <a:pt x="173090" y="187739"/>
                </a:moveTo>
                <a:cubicBezTo>
                  <a:pt x="183429" y="188283"/>
                  <a:pt x="192136" y="196990"/>
                  <a:pt x="192136" y="207329"/>
                </a:cubicBezTo>
                <a:cubicBezTo>
                  <a:pt x="192136" y="217669"/>
                  <a:pt x="182341" y="228008"/>
                  <a:pt x="172546" y="227464"/>
                </a:cubicBezTo>
                <a:cubicBezTo>
                  <a:pt x="163839" y="226920"/>
                  <a:pt x="154588" y="217669"/>
                  <a:pt x="154044" y="208418"/>
                </a:cubicBezTo>
                <a:cubicBezTo>
                  <a:pt x="153500" y="198078"/>
                  <a:pt x="162751" y="187739"/>
                  <a:pt x="173090" y="187739"/>
                </a:cubicBezTo>
                <a:close/>
                <a:moveTo>
                  <a:pt x="336887" y="182297"/>
                </a:moveTo>
                <a:cubicBezTo>
                  <a:pt x="350491" y="182841"/>
                  <a:pt x="361919" y="191548"/>
                  <a:pt x="363007" y="207329"/>
                </a:cubicBezTo>
                <a:cubicBezTo>
                  <a:pt x="363551" y="219845"/>
                  <a:pt x="349947" y="233449"/>
                  <a:pt x="336887" y="233994"/>
                </a:cubicBezTo>
                <a:cubicBezTo>
                  <a:pt x="324371" y="233994"/>
                  <a:pt x="311311" y="221478"/>
                  <a:pt x="310766" y="208961"/>
                </a:cubicBezTo>
                <a:cubicBezTo>
                  <a:pt x="310222" y="195357"/>
                  <a:pt x="323282" y="181753"/>
                  <a:pt x="336887" y="182297"/>
                </a:cubicBezTo>
                <a:close/>
                <a:moveTo>
                  <a:pt x="1856225" y="180487"/>
                </a:moveTo>
                <a:cubicBezTo>
                  <a:pt x="1856225" y="182664"/>
                  <a:pt x="1855137" y="184841"/>
                  <a:pt x="1855681" y="185929"/>
                </a:cubicBezTo>
                <a:cubicBezTo>
                  <a:pt x="1863844" y="206064"/>
                  <a:pt x="1863844" y="226198"/>
                  <a:pt x="1851872" y="244700"/>
                </a:cubicBezTo>
                <a:cubicBezTo>
                  <a:pt x="1851328" y="245788"/>
                  <a:pt x="1851328" y="246877"/>
                  <a:pt x="1851328" y="247965"/>
                </a:cubicBezTo>
                <a:cubicBezTo>
                  <a:pt x="1852416" y="247965"/>
                  <a:pt x="1854049" y="247965"/>
                  <a:pt x="1854593" y="247421"/>
                </a:cubicBezTo>
                <a:cubicBezTo>
                  <a:pt x="1868197" y="237082"/>
                  <a:pt x="1883434" y="237082"/>
                  <a:pt x="1899215" y="238714"/>
                </a:cubicBezTo>
                <a:cubicBezTo>
                  <a:pt x="1904113" y="239258"/>
                  <a:pt x="1909010" y="241979"/>
                  <a:pt x="1913908" y="243067"/>
                </a:cubicBezTo>
                <a:cubicBezTo>
                  <a:pt x="1915541" y="243612"/>
                  <a:pt x="1917173" y="242523"/>
                  <a:pt x="1918806" y="242523"/>
                </a:cubicBezTo>
                <a:cubicBezTo>
                  <a:pt x="1918806" y="240891"/>
                  <a:pt x="1918806" y="239258"/>
                  <a:pt x="1918261" y="238170"/>
                </a:cubicBezTo>
                <a:cubicBezTo>
                  <a:pt x="1908466" y="220756"/>
                  <a:pt x="1910099" y="203887"/>
                  <a:pt x="1917173" y="185929"/>
                </a:cubicBezTo>
                <a:cubicBezTo>
                  <a:pt x="1917717" y="184297"/>
                  <a:pt x="1917717" y="183208"/>
                  <a:pt x="1918261" y="181576"/>
                </a:cubicBezTo>
                <a:cubicBezTo>
                  <a:pt x="1916629" y="182120"/>
                  <a:pt x="1914996" y="182120"/>
                  <a:pt x="1913908" y="182664"/>
                </a:cubicBezTo>
                <a:cubicBezTo>
                  <a:pt x="1895950" y="189738"/>
                  <a:pt x="1877992" y="190827"/>
                  <a:pt x="1860579" y="180487"/>
                </a:cubicBezTo>
                <a:cubicBezTo>
                  <a:pt x="1858946" y="181031"/>
                  <a:pt x="1857858" y="181031"/>
                  <a:pt x="1856225" y="180487"/>
                </a:cubicBezTo>
                <a:close/>
                <a:moveTo>
                  <a:pt x="499595" y="175767"/>
                </a:moveTo>
                <a:cubicBezTo>
                  <a:pt x="514832" y="175767"/>
                  <a:pt x="531702" y="193181"/>
                  <a:pt x="531158" y="207874"/>
                </a:cubicBezTo>
                <a:cubicBezTo>
                  <a:pt x="530613" y="223110"/>
                  <a:pt x="513744" y="239980"/>
                  <a:pt x="498507" y="238347"/>
                </a:cubicBezTo>
                <a:cubicBezTo>
                  <a:pt x="479461" y="236715"/>
                  <a:pt x="469666" y="224743"/>
                  <a:pt x="468033" y="207329"/>
                </a:cubicBezTo>
                <a:cubicBezTo>
                  <a:pt x="466945" y="192636"/>
                  <a:pt x="484903" y="175767"/>
                  <a:pt x="499595" y="175767"/>
                </a:cubicBezTo>
                <a:close/>
                <a:moveTo>
                  <a:pt x="662304" y="173046"/>
                </a:moveTo>
                <a:cubicBezTo>
                  <a:pt x="683527" y="171958"/>
                  <a:pt x="698220" y="189916"/>
                  <a:pt x="697676" y="207873"/>
                </a:cubicBezTo>
                <a:cubicBezTo>
                  <a:pt x="697131" y="227464"/>
                  <a:pt x="684615" y="243245"/>
                  <a:pt x="662304" y="242156"/>
                </a:cubicBezTo>
                <a:cubicBezTo>
                  <a:pt x="639993" y="241612"/>
                  <a:pt x="628565" y="229096"/>
                  <a:pt x="628021" y="207873"/>
                </a:cubicBezTo>
                <a:cubicBezTo>
                  <a:pt x="628021" y="187739"/>
                  <a:pt x="642714" y="172502"/>
                  <a:pt x="662304" y="173046"/>
                </a:cubicBezTo>
                <a:close/>
                <a:moveTo>
                  <a:pt x="826645" y="168148"/>
                </a:moveTo>
                <a:cubicBezTo>
                  <a:pt x="844602" y="168148"/>
                  <a:pt x="867458" y="187194"/>
                  <a:pt x="864737" y="207329"/>
                </a:cubicBezTo>
                <a:cubicBezTo>
                  <a:pt x="867458" y="229096"/>
                  <a:pt x="844058" y="247054"/>
                  <a:pt x="826100" y="247054"/>
                </a:cubicBezTo>
                <a:cubicBezTo>
                  <a:pt x="808687" y="247054"/>
                  <a:pt x="787464" y="228552"/>
                  <a:pt x="787464" y="207873"/>
                </a:cubicBezTo>
                <a:cubicBezTo>
                  <a:pt x="787464" y="187194"/>
                  <a:pt x="807054" y="168148"/>
                  <a:pt x="826645" y="168148"/>
                </a:cubicBezTo>
                <a:close/>
                <a:moveTo>
                  <a:pt x="987721" y="164883"/>
                </a:moveTo>
                <a:cubicBezTo>
                  <a:pt x="1012209" y="164339"/>
                  <a:pt x="1030711" y="181753"/>
                  <a:pt x="1031799" y="207329"/>
                </a:cubicBezTo>
                <a:cubicBezTo>
                  <a:pt x="1031255" y="232361"/>
                  <a:pt x="1011665" y="250319"/>
                  <a:pt x="988809" y="250319"/>
                </a:cubicBezTo>
                <a:cubicBezTo>
                  <a:pt x="965954" y="250319"/>
                  <a:pt x="946364" y="231273"/>
                  <a:pt x="945819" y="208417"/>
                </a:cubicBezTo>
                <a:cubicBezTo>
                  <a:pt x="945275" y="185018"/>
                  <a:pt x="962689" y="165428"/>
                  <a:pt x="987721" y="164883"/>
                </a:cubicBezTo>
                <a:close/>
                <a:moveTo>
                  <a:pt x="1153150" y="162707"/>
                </a:moveTo>
                <a:cubicBezTo>
                  <a:pt x="1177638" y="161619"/>
                  <a:pt x="1197772" y="180665"/>
                  <a:pt x="1197772" y="207874"/>
                </a:cubicBezTo>
                <a:cubicBezTo>
                  <a:pt x="1197772" y="235083"/>
                  <a:pt x="1176005" y="253584"/>
                  <a:pt x="1151517" y="253584"/>
                </a:cubicBezTo>
                <a:cubicBezTo>
                  <a:pt x="1128118" y="253040"/>
                  <a:pt x="1106895" y="234538"/>
                  <a:pt x="1107439" y="207329"/>
                </a:cubicBezTo>
                <a:cubicBezTo>
                  <a:pt x="1107983" y="179576"/>
                  <a:pt x="1129206" y="161075"/>
                  <a:pt x="1153150" y="162707"/>
                </a:cubicBezTo>
                <a:close/>
                <a:moveTo>
                  <a:pt x="1315315" y="158353"/>
                </a:moveTo>
                <a:cubicBezTo>
                  <a:pt x="1341435" y="156177"/>
                  <a:pt x="1365923" y="184474"/>
                  <a:pt x="1365379" y="206785"/>
                </a:cubicBezTo>
                <a:cubicBezTo>
                  <a:pt x="1365379" y="229640"/>
                  <a:pt x="1344156" y="256849"/>
                  <a:pt x="1315859" y="256305"/>
                </a:cubicBezTo>
                <a:cubicBezTo>
                  <a:pt x="1290283" y="256305"/>
                  <a:pt x="1267427" y="233994"/>
                  <a:pt x="1266883" y="207873"/>
                </a:cubicBezTo>
                <a:cubicBezTo>
                  <a:pt x="1265795" y="181209"/>
                  <a:pt x="1292460" y="157265"/>
                  <a:pt x="1315315" y="158353"/>
                </a:cubicBezTo>
                <a:close/>
                <a:moveTo>
                  <a:pt x="1478567" y="156721"/>
                </a:moveTo>
                <a:cubicBezTo>
                  <a:pt x="1510129" y="156721"/>
                  <a:pt x="1530264" y="180665"/>
                  <a:pt x="1529720" y="207329"/>
                </a:cubicBezTo>
                <a:cubicBezTo>
                  <a:pt x="1530264" y="236715"/>
                  <a:pt x="1510129" y="258482"/>
                  <a:pt x="1478567" y="258482"/>
                </a:cubicBezTo>
                <a:cubicBezTo>
                  <a:pt x="1449182" y="257938"/>
                  <a:pt x="1428503" y="238892"/>
                  <a:pt x="1427959" y="207874"/>
                </a:cubicBezTo>
                <a:cubicBezTo>
                  <a:pt x="1427415" y="179576"/>
                  <a:pt x="1447549" y="156721"/>
                  <a:pt x="1478567" y="156721"/>
                </a:cubicBezTo>
                <a:close/>
                <a:moveTo>
                  <a:pt x="1644541" y="153456"/>
                </a:moveTo>
                <a:cubicBezTo>
                  <a:pt x="1672294" y="154544"/>
                  <a:pt x="1697870" y="180665"/>
                  <a:pt x="1697326" y="209506"/>
                </a:cubicBezTo>
                <a:cubicBezTo>
                  <a:pt x="1696782" y="238347"/>
                  <a:pt x="1669573" y="263924"/>
                  <a:pt x="1641276" y="262835"/>
                </a:cubicBezTo>
                <a:cubicBezTo>
                  <a:pt x="1612979" y="261203"/>
                  <a:pt x="1587402" y="236715"/>
                  <a:pt x="1587947" y="206785"/>
                </a:cubicBezTo>
                <a:cubicBezTo>
                  <a:pt x="1587947" y="180121"/>
                  <a:pt x="1613523" y="152368"/>
                  <a:pt x="1644541" y="153456"/>
                </a:cubicBezTo>
                <a:close/>
                <a:moveTo>
                  <a:pt x="91463" y="109922"/>
                </a:moveTo>
                <a:cubicBezTo>
                  <a:pt x="97993" y="109922"/>
                  <a:pt x="107244" y="119173"/>
                  <a:pt x="107244" y="126247"/>
                </a:cubicBezTo>
                <a:cubicBezTo>
                  <a:pt x="107788" y="132777"/>
                  <a:pt x="98537" y="142028"/>
                  <a:pt x="91463" y="142028"/>
                </a:cubicBezTo>
                <a:cubicBezTo>
                  <a:pt x="83845" y="142028"/>
                  <a:pt x="75682" y="133866"/>
                  <a:pt x="75682" y="126247"/>
                </a:cubicBezTo>
                <a:cubicBezTo>
                  <a:pt x="75682" y="118629"/>
                  <a:pt x="84389" y="109922"/>
                  <a:pt x="91463" y="109922"/>
                </a:cubicBezTo>
                <a:close/>
                <a:moveTo>
                  <a:pt x="1942341" y="104915"/>
                </a:moveTo>
                <a:cubicBezTo>
                  <a:pt x="1941389" y="105799"/>
                  <a:pt x="1941389" y="107840"/>
                  <a:pt x="1942205" y="111377"/>
                </a:cubicBezTo>
                <a:cubicBezTo>
                  <a:pt x="1943294" y="118451"/>
                  <a:pt x="1944926" y="124437"/>
                  <a:pt x="1946559" y="131511"/>
                </a:cubicBezTo>
                <a:cubicBezTo>
                  <a:pt x="1944382" y="139674"/>
                  <a:pt x="1941661" y="148381"/>
                  <a:pt x="1939484" y="157088"/>
                </a:cubicBezTo>
                <a:cubicBezTo>
                  <a:pt x="1939484" y="158176"/>
                  <a:pt x="1941117" y="160353"/>
                  <a:pt x="1941117" y="160353"/>
                </a:cubicBezTo>
                <a:cubicBezTo>
                  <a:pt x="1955810" y="154367"/>
                  <a:pt x="1971046" y="150558"/>
                  <a:pt x="1986828" y="157088"/>
                </a:cubicBezTo>
                <a:cubicBezTo>
                  <a:pt x="1987372" y="157088"/>
                  <a:pt x="1987916" y="157088"/>
                  <a:pt x="1987916" y="157088"/>
                </a:cubicBezTo>
                <a:cubicBezTo>
                  <a:pt x="1994990" y="157632"/>
                  <a:pt x="1996623" y="155999"/>
                  <a:pt x="1993902" y="150013"/>
                </a:cubicBezTo>
                <a:cubicBezTo>
                  <a:pt x="1988460" y="136409"/>
                  <a:pt x="1988460" y="123349"/>
                  <a:pt x="1993902" y="109744"/>
                </a:cubicBezTo>
                <a:cubicBezTo>
                  <a:pt x="1995534" y="105935"/>
                  <a:pt x="1994446" y="103214"/>
                  <a:pt x="1989004" y="105391"/>
                </a:cubicBezTo>
                <a:cubicBezTo>
                  <a:pt x="1975400" y="109744"/>
                  <a:pt x="1961796" y="109744"/>
                  <a:pt x="1948191" y="105391"/>
                </a:cubicBezTo>
                <a:cubicBezTo>
                  <a:pt x="1945198" y="104303"/>
                  <a:pt x="1943294" y="104031"/>
                  <a:pt x="1942341" y="104915"/>
                </a:cubicBezTo>
                <a:close/>
                <a:moveTo>
                  <a:pt x="255804" y="103392"/>
                </a:moveTo>
                <a:cubicBezTo>
                  <a:pt x="269409" y="103392"/>
                  <a:pt x="277571" y="112643"/>
                  <a:pt x="277571" y="126791"/>
                </a:cubicBezTo>
                <a:cubicBezTo>
                  <a:pt x="277027" y="139852"/>
                  <a:pt x="267776" y="148558"/>
                  <a:pt x="254172" y="148014"/>
                </a:cubicBezTo>
                <a:cubicBezTo>
                  <a:pt x="241112" y="148014"/>
                  <a:pt x="231861" y="138763"/>
                  <a:pt x="232405" y="125159"/>
                </a:cubicBezTo>
                <a:cubicBezTo>
                  <a:pt x="232405" y="112099"/>
                  <a:pt x="242200" y="102848"/>
                  <a:pt x="255804" y="103392"/>
                </a:cubicBezTo>
                <a:close/>
                <a:moveTo>
                  <a:pt x="1773511" y="99405"/>
                </a:moveTo>
                <a:cubicBezTo>
                  <a:pt x="1773511" y="102126"/>
                  <a:pt x="1772966" y="104303"/>
                  <a:pt x="1773511" y="107023"/>
                </a:cubicBezTo>
                <a:cubicBezTo>
                  <a:pt x="1776232" y="114098"/>
                  <a:pt x="1778408" y="121716"/>
                  <a:pt x="1780585" y="130423"/>
                </a:cubicBezTo>
                <a:cubicBezTo>
                  <a:pt x="1778408" y="139130"/>
                  <a:pt x="1775687" y="147293"/>
                  <a:pt x="1773511" y="155999"/>
                </a:cubicBezTo>
                <a:cubicBezTo>
                  <a:pt x="1772966" y="157632"/>
                  <a:pt x="1772966" y="160897"/>
                  <a:pt x="1774055" y="161985"/>
                </a:cubicBezTo>
                <a:cubicBezTo>
                  <a:pt x="1775143" y="163074"/>
                  <a:pt x="1778408" y="163074"/>
                  <a:pt x="1780041" y="162529"/>
                </a:cubicBezTo>
                <a:cubicBezTo>
                  <a:pt x="1789836" y="155455"/>
                  <a:pt x="1800719" y="157632"/>
                  <a:pt x="1811059" y="157632"/>
                </a:cubicBezTo>
                <a:cubicBezTo>
                  <a:pt x="1817589" y="157632"/>
                  <a:pt x="1824119" y="156543"/>
                  <a:pt x="1829561" y="161985"/>
                </a:cubicBezTo>
                <a:cubicBezTo>
                  <a:pt x="1830649" y="163074"/>
                  <a:pt x="1834458" y="161985"/>
                  <a:pt x="1836635" y="161985"/>
                </a:cubicBezTo>
                <a:cubicBezTo>
                  <a:pt x="1835547" y="160353"/>
                  <a:pt x="1835002" y="158720"/>
                  <a:pt x="1833914" y="157088"/>
                </a:cubicBezTo>
                <a:cubicBezTo>
                  <a:pt x="1826840" y="139674"/>
                  <a:pt x="1826296" y="121716"/>
                  <a:pt x="1834458" y="104303"/>
                </a:cubicBezTo>
                <a:cubicBezTo>
                  <a:pt x="1835002" y="102670"/>
                  <a:pt x="1835547" y="101038"/>
                  <a:pt x="1835547" y="99405"/>
                </a:cubicBezTo>
                <a:cubicBezTo>
                  <a:pt x="1833914" y="99949"/>
                  <a:pt x="1832282" y="99949"/>
                  <a:pt x="1831193" y="101038"/>
                </a:cubicBezTo>
                <a:cubicBezTo>
                  <a:pt x="1814324" y="109200"/>
                  <a:pt x="1797454" y="109200"/>
                  <a:pt x="1780041" y="101582"/>
                </a:cubicBezTo>
                <a:cubicBezTo>
                  <a:pt x="1777864" y="100493"/>
                  <a:pt x="1775687" y="100493"/>
                  <a:pt x="1773511" y="99405"/>
                </a:cubicBezTo>
                <a:close/>
                <a:moveTo>
                  <a:pt x="417424" y="97950"/>
                </a:moveTo>
                <a:cubicBezTo>
                  <a:pt x="435382" y="97950"/>
                  <a:pt x="445721" y="108289"/>
                  <a:pt x="445721" y="126247"/>
                </a:cubicBezTo>
                <a:cubicBezTo>
                  <a:pt x="445721" y="143661"/>
                  <a:pt x="435382" y="153456"/>
                  <a:pt x="417424" y="153456"/>
                </a:cubicBezTo>
                <a:cubicBezTo>
                  <a:pt x="402187" y="155088"/>
                  <a:pt x="389127" y="141484"/>
                  <a:pt x="390215" y="125159"/>
                </a:cubicBezTo>
                <a:cubicBezTo>
                  <a:pt x="391304" y="107745"/>
                  <a:pt x="400555" y="97950"/>
                  <a:pt x="417424" y="97950"/>
                </a:cubicBezTo>
                <a:close/>
                <a:moveTo>
                  <a:pt x="580677" y="92508"/>
                </a:moveTo>
                <a:cubicBezTo>
                  <a:pt x="599724" y="92508"/>
                  <a:pt x="613328" y="106112"/>
                  <a:pt x="614960" y="125159"/>
                </a:cubicBezTo>
                <a:cubicBezTo>
                  <a:pt x="616049" y="141484"/>
                  <a:pt x="598091" y="161618"/>
                  <a:pt x="581766" y="158353"/>
                </a:cubicBezTo>
                <a:cubicBezTo>
                  <a:pt x="561631" y="158353"/>
                  <a:pt x="548571" y="145293"/>
                  <a:pt x="548571" y="125703"/>
                </a:cubicBezTo>
                <a:cubicBezTo>
                  <a:pt x="548571" y="106657"/>
                  <a:pt x="562175" y="92508"/>
                  <a:pt x="580677" y="92508"/>
                </a:cubicBezTo>
                <a:close/>
                <a:moveTo>
                  <a:pt x="745019" y="88154"/>
                </a:moveTo>
                <a:cubicBezTo>
                  <a:pt x="763521" y="87610"/>
                  <a:pt x="783111" y="107745"/>
                  <a:pt x="782567" y="126791"/>
                </a:cubicBezTo>
                <a:cubicBezTo>
                  <a:pt x="782023" y="147469"/>
                  <a:pt x="761344" y="164339"/>
                  <a:pt x="743930" y="164339"/>
                </a:cubicBezTo>
                <a:cubicBezTo>
                  <a:pt x="723796" y="163795"/>
                  <a:pt x="705838" y="144204"/>
                  <a:pt x="706382" y="125702"/>
                </a:cubicBezTo>
                <a:cubicBezTo>
                  <a:pt x="706926" y="109377"/>
                  <a:pt x="723252" y="87066"/>
                  <a:pt x="745019" y="88154"/>
                </a:cubicBezTo>
                <a:close/>
                <a:moveTo>
                  <a:pt x="1685898" y="84712"/>
                </a:moveTo>
                <a:lnTo>
                  <a:pt x="1685681" y="85147"/>
                </a:lnTo>
                <a:lnTo>
                  <a:pt x="1685354" y="85256"/>
                </a:lnTo>
                <a:cubicBezTo>
                  <a:pt x="1685354" y="85256"/>
                  <a:pt x="1685898" y="84712"/>
                  <a:pt x="1685898" y="84712"/>
                </a:cubicBezTo>
                <a:close/>
                <a:moveTo>
                  <a:pt x="907183" y="84345"/>
                </a:moveTo>
                <a:cubicBezTo>
                  <a:pt x="916978" y="84345"/>
                  <a:pt x="926773" y="87610"/>
                  <a:pt x="934935" y="95228"/>
                </a:cubicBezTo>
                <a:cubicBezTo>
                  <a:pt x="944187" y="103935"/>
                  <a:pt x="946907" y="114819"/>
                  <a:pt x="949628" y="125158"/>
                </a:cubicBezTo>
                <a:cubicBezTo>
                  <a:pt x="946907" y="150190"/>
                  <a:pt x="932759" y="166515"/>
                  <a:pt x="908271" y="167060"/>
                </a:cubicBezTo>
                <a:cubicBezTo>
                  <a:pt x="884871" y="167604"/>
                  <a:pt x="867458" y="150734"/>
                  <a:pt x="866369" y="125702"/>
                </a:cubicBezTo>
                <a:cubicBezTo>
                  <a:pt x="865825" y="103935"/>
                  <a:pt x="884871" y="83801"/>
                  <a:pt x="907183" y="84345"/>
                </a:cubicBezTo>
                <a:close/>
                <a:moveTo>
                  <a:pt x="1070979" y="82169"/>
                </a:moveTo>
                <a:cubicBezTo>
                  <a:pt x="1095467" y="79448"/>
                  <a:pt x="1115602" y="103936"/>
                  <a:pt x="1115602" y="126247"/>
                </a:cubicBezTo>
                <a:cubicBezTo>
                  <a:pt x="1115602" y="148014"/>
                  <a:pt x="1094923" y="170325"/>
                  <a:pt x="1071524" y="170325"/>
                </a:cubicBezTo>
                <a:cubicBezTo>
                  <a:pt x="1047580" y="170325"/>
                  <a:pt x="1026357" y="148558"/>
                  <a:pt x="1026357" y="125703"/>
                </a:cubicBezTo>
                <a:cubicBezTo>
                  <a:pt x="1026357" y="103936"/>
                  <a:pt x="1047036" y="79448"/>
                  <a:pt x="1070979" y="82169"/>
                </a:cubicBezTo>
                <a:close/>
                <a:moveTo>
                  <a:pt x="1684811" y="82168"/>
                </a:moveTo>
                <a:cubicBezTo>
                  <a:pt x="1684811" y="82168"/>
                  <a:pt x="1684266" y="82713"/>
                  <a:pt x="1684266" y="82713"/>
                </a:cubicBezTo>
                <a:lnTo>
                  <a:pt x="1684469" y="82365"/>
                </a:lnTo>
                <a:close/>
                <a:moveTo>
                  <a:pt x="1234777" y="78360"/>
                </a:moveTo>
                <a:cubicBezTo>
                  <a:pt x="1259809" y="76727"/>
                  <a:pt x="1284297" y="101759"/>
                  <a:pt x="1282664" y="126791"/>
                </a:cubicBezTo>
                <a:cubicBezTo>
                  <a:pt x="1280487" y="152912"/>
                  <a:pt x="1264162" y="171958"/>
                  <a:pt x="1234232" y="174135"/>
                </a:cubicBezTo>
                <a:cubicBezTo>
                  <a:pt x="1205935" y="172502"/>
                  <a:pt x="1186345" y="153456"/>
                  <a:pt x="1186889" y="126791"/>
                </a:cubicBezTo>
                <a:cubicBezTo>
                  <a:pt x="1187433" y="96318"/>
                  <a:pt x="1207024" y="79992"/>
                  <a:pt x="1234777" y="78360"/>
                </a:cubicBezTo>
                <a:close/>
                <a:moveTo>
                  <a:pt x="1398574" y="76182"/>
                </a:moveTo>
                <a:cubicBezTo>
                  <a:pt x="1424150" y="74006"/>
                  <a:pt x="1448638" y="99582"/>
                  <a:pt x="1448094" y="127335"/>
                </a:cubicBezTo>
                <a:cubicBezTo>
                  <a:pt x="1447549" y="151823"/>
                  <a:pt x="1426327" y="176311"/>
                  <a:pt x="1396941" y="175766"/>
                </a:cubicBezTo>
                <a:cubicBezTo>
                  <a:pt x="1367011" y="175222"/>
                  <a:pt x="1347421" y="151278"/>
                  <a:pt x="1347421" y="125702"/>
                </a:cubicBezTo>
                <a:cubicBezTo>
                  <a:pt x="1347421" y="99038"/>
                  <a:pt x="1369732" y="74006"/>
                  <a:pt x="1398574" y="76182"/>
                </a:cubicBezTo>
                <a:close/>
                <a:moveTo>
                  <a:pt x="1561282" y="72373"/>
                </a:moveTo>
                <a:cubicBezTo>
                  <a:pt x="1588491" y="72373"/>
                  <a:pt x="1614611" y="96861"/>
                  <a:pt x="1614611" y="126247"/>
                </a:cubicBezTo>
                <a:cubicBezTo>
                  <a:pt x="1614067" y="155632"/>
                  <a:pt x="1590667" y="180120"/>
                  <a:pt x="1560738" y="179576"/>
                </a:cubicBezTo>
                <a:cubicBezTo>
                  <a:pt x="1530808" y="179576"/>
                  <a:pt x="1507953" y="156176"/>
                  <a:pt x="1507409" y="126247"/>
                </a:cubicBezTo>
                <a:cubicBezTo>
                  <a:pt x="1506864" y="96861"/>
                  <a:pt x="1532441" y="72373"/>
                  <a:pt x="1561282" y="72373"/>
                </a:cubicBezTo>
                <a:close/>
                <a:moveTo>
                  <a:pt x="10381" y="33737"/>
                </a:moveTo>
                <a:cubicBezTo>
                  <a:pt x="15822" y="33737"/>
                  <a:pt x="20720" y="39179"/>
                  <a:pt x="20720" y="45165"/>
                </a:cubicBezTo>
                <a:cubicBezTo>
                  <a:pt x="20176" y="50606"/>
                  <a:pt x="14734" y="55504"/>
                  <a:pt x="9292" y="54960"/>
                </a:cubicBezTo>
                <a:cubicBezTo>
                  <a:pt x="4395" y="54416"/>
                  <a:pt x="41" y="49518"/>
                  <a:pt x="41" y="44621"/>
                </a:cubicBezTo>
                <a:cubicBezTo>
                  <a:pt x="-503" y="38635"/>
                  <a:pt x="4395" y="33737"/>
                  <a:pt x="10381" y="33737"/>
                </a:cubicBezTo>
                <a:close/>
                <a:moveTo>
                  <a:pt x="172546" y="23942"/>
                </a:moveTo>
                <a:cubicBezTo>
                  <a:pt x="181796" y="22854"/>
                  <a:pt x="193224" y="34826"/>
                  <a:pt x="193224" y="44621"/>
                </a:cubicBezTo>
                <a:cubicBezTo>
                  <a:pt x="193224" y="53872"/>
                  <a:pt x="182341" y="64755"/>
                  <a:pt x="173090" y="64755"/>
                </a:cubicBezTo>
                <a:cubicBezTo>
                  <a:pt x="164383" y="64755"/>
                  <a:pt x="152411" y="52784"/>
                  <a:pt x="152411" y="44621"/>
                </a:cubicBezTo>
                <a:cubicBezTo>
                  <a:pt x="152411" y="36458"/>
                  <a:pt x="164927" y="24486"/>
                  <a:pt x="172546" y="23942"/>
                </a:cubicBezTo>
                <a:close/>
                <a:moveTo>
                  <a:pt x="1861123" y="22132"/>
                </a:moveTo>
                <a:cubicBezTo>
                  <a:pt x="1861123" y="26485"/>
                  <a:pt x="1860035" y="31383"/>
                  <a:pt x="1861123" y="35737"/>
                </a:cubicBezTo>
                <a:cubicBezTo>
                  <a:pt x="1863844" y="44443"/>
                  <a:pt x="1864932" y="52606"/>
                  <a:pt x="1861123" y="61313"/>
                </a:cubicBezTo>
                <a:cubicBezTo>
                  <a:pt x="1860035" y="64034"/>
                  <a:pt x="1860035" y="67299"/>
                  <a:pt x="1858946" y="72740"/>
                </a:cubicBezTo>
                <a:cubicBezTo>
                  <a:pt x="1858402" y="76550"/>
                  <a:pt x="1861123" y="77638"/>
                  <a:pt x="1866021" y="76550"/>
                </a:cubicBezTo>
                <a:cubicBezTo>
                  <a:pt x="1868741" y="76006"/>
                  <a:pt x="1871462" y="76006"/>
                  <a:pt x="1873639" y="74917"/>
                </a:cubicBezTo>
                <a:cubicBezTo>
                  <a:pt x="1882346" y="71108"/>
                  <a:pt x="1891053" y="71108"/>
                  <a:pt x="1900304" y="74373"/>
                </a:cubicBezTo>
                <a:cubicBezTo>
                  <a:pt x="1902480" y="75461"/>
                  <a:pt x="1905201" y="76006"/>
                  <a:pt x="1907922" y="76006"/>
                </a:cubicBezTo>
                <a:cubicBezTo>
                  <a:pt x="1912276" y="76550"/>
                  <a:pt x="1914996" y="75461"/>
                  <a:pt x="1912820" y="70020"/>
                </a:cubicBezTo>
                <a:cubicBezTo>
                  <a:pt x="1907378" y="55871"/>
                  <a:pt x="1906834" y="41178"/>
                  <a:pt x="1912820" y="27030"/>
                </a:cubicBezTo>
                <a:cubicBezTo>
                  <a:pt x="1914996" y="22132"/>
                  <a:pt x="1911731" y="21588"/>
                  <a:pt x="1908466" y="22132"/>
                </a:cubicBezTo>
                <a:cubicBezTo>
                  <a:pt x="1906290" y="22676"/>
                  <a:pt x="1904657" y="24309"/>
                  <a:pt x="1902480" y="24309"/>
                </a:cubicBezTo>
                <a:cubicBezTo>
                  <a:pt x="1892685" y="24309"/>
                  <a:pt x="1882890" y="24853"/>
                  <a:pt x="1873095" y="24309"/>
                </a:cubicBezTo>
                <a:cubicBezTo>
                  <a:pt x="1868741" y="24309"/>
                  <a:pt x="1864932" y="22676"/>
                  <a:pt x="1861123" y="22132"/>
                </a:cubicBezTo>
                <a:close/>
                <a:moveTo>
                  <a:pt x="336886" y="17412"/>
                </a:moveTo>
                <a:cubicBezTo>
                  <a:pt x="347770" y="17412"/>
                  <a:pt x="363551" y="31016"/>
                  <a:pt x="363007" y="44077"/>
                </a:cubicBezTo>
                <a:cubicBezTo>
                  <a:pt x="363007" y="57681"/>
                  <a:pt x="350491" y="70741"/>
                  <a:pt x="337431" y="71285"/>
                </a:cubicBezTo>
                <a:cubicBezTo>
                  <a:pt x="324370" y="71830"/>
                  <a:pt x="310766" y="58769"/>
                  <a:pt x="310222" y="45165"/>
                </a:cubicBezTo>
                <a:cubicBezTo>
                  <a:pt x="309678" y="31016"/>
                  <a:pt x="323282" y="17956"/>
                  <a:pt x="336886" y="17412"/>
                </a:cubicBezTo>
                <a:close/>
                <a:moveTo>
                  <a:pt x="498507" y="13059"/>
                </a:moveTo>
                <a:cubicBezTo>
                  <a:pt x="514832" y="11970"/>
                  <a:pt x="531702" y="28296"/>
                  <a:pt x="531702" y="44621"/>
                </a:cubicBezTo>
                <a:cubicBezTo>
                  <a:pt x="531702" y="60402"/>
                  <a:pt x="515376" y="76183"/>
                  <a:pt x="499595" y="76727"/>
                </a:cubicBezTo>
                <a:cubicBezTo>
                  <a:pt x="483270" y="76727"/>
                  <a:pt x="467489" y="61490"/>
                  <a:pt x="467489" y="45165"/>
                </a:cubicBezTo>
                <a:cubicBezTo>
                  <a:pt x="467489" y="28840"/>
                  <a:pt x="482182" y="13059"/>
                  <a:pt x="498507" y="13059"/>
                </a:cubicBezTo>
                <a:close/>
                <a:moveTo>
                  <a:pt x="662303" y="7616"/>
                </a:moveTo>
                <a:cubicBezTo>
                  <a:pt x="680805" y="7072"/>
                  <a:pt x="698763" y="25030"/>
                  <a:pt x="698763" y="44076"/>
                </a:cubicBezTo>
                <a:cubicBezTo>
                  <a:pt x="698763" y="62578"/>
                  <a:pt x="680261" y="81624"/>
                  <a:pt x="662303" y="81080"/>
                </a:cubicBezTo>
                <a:cubicBezTo>
                  <a:pt x="644346" y="80536"/>
                  <a:pt x="626932" y="62578"/>
                  <a:pt x="626932" y="44076"/>
                </a:cubicBezTo>
                <a:cubicBezTo>
                  <a:pt x="626932" y="25574"/>
                  <a:pt x="643257" y="8160"/>
                  <a:pt x="662303" y="7616"/>
                </a:cubicBezTo>
                <a:close/>
                <a:moveTo>
                  <a:pt x="825557" y="5440"/>
                </a:moveTo>
                <a:cubicBezTo>
                  <a:pt x="847868" y="5440"/>
                  <a:pt x="865281" y="23942"/>
                  <a:pt x="865281" y="44621"/>
                </a:cubicBezTo>
                <a:cubicBezTo>
                  <a:pt x="865281" y="63667"/>
                  <a:pt x="847324" y="85978"/>
                  <a:pt x="826101" y="83257"/>
                </a:cubicBezTo>
                <a:cubicBezTo>
                  <a:pt x="805422" y="85978"/>
                  <a:pt x="786920" y="64211"/>
                  <a:pt x="786920" y="44621"/>
                </a:cubicBezTo>
                <a:cubicBezTo>
                  <a:pt x="786920" y="22854"/>
                  <a:pt x="805422" y="5440"/>
                  <a:pt x="825557" y="5440"/>
                </a:cubicBezTo>
                <a:close/>
                <a:moveTo>
                  <a:pt x="989353" y="1086"/>
                </a:moveTo>
                <a:cubicBezTo>
                  <a:pt x="1013297" y="1086"/>
                  <a:pt x="1032343" y="21220"/>
                  <a:pt x="1032343" y="43532"/>
                </a:cubicBezTo>
                <a:cubicBezTo>
                  <a:pt x="1032887" y="66931"/>
                  <a:pt x="1012753" y="88698"/>
                  <a:pt x="989897" y="87610"/>
                </a:cubicBezTo>
                <a:cubicBezTo>
                  <a:pt x="967042" y="88698"/>
                  <a:pt x="945819" y="65843"/>
                  <a:pt x="945819" y="44620"/>
                </a:cubicBezTo>
                <a:cubicBezTo>
                  <a:pt x="945819" y="23941"/>
                  <a:pt x="964321" y="1086"/>
                  <a:pt x="989353" y="1086"/>
                </a:cubicBezTo>
                <a:close/>
                <a:moveTo>
                  <a:pt x="1614056" y="0"/>
                </a:moveTo>
                <a:lnTo>
                  <a:pt x="1675529" y="0"/>
                </a:lnTo>
                <a:lnTo>
                  <a:pt x="1682905" y="4720"/>
                </a:lnTo>
                <a:lnTo>
                  <a:pt x="1933639" y="4720"/>
                </a:lnTo>
                <a:cubicBezTo>
                  <a:pt x="1966059" y="4720"/>
                  <a:pt x="1995409" y="17861"/>
                  <a:pt x="2016655" y="39107"/>
                </a:cubicBezTo>
                <a:lnTo>
                  <a:pt x="2028934" y="57318"/>
                </a:lnTo>
                <a:lnTo>
                  <a:pt x="2026008" y="71108"/>
                </a:lnTo>
                <a:cubicBezTo>
                  <a:pt x="2023832" y="74917"/>
                  <a:pt x="2026552" y="77094"/>
                  <a:pt x="2030906" y="75461"/>
                </a:cubicBezTo>
                <a:lnTo>
                  <a:pt x="2039929" y="73627"/>
                </a:lnTo>
                <a:lnTo>
                  <a:pt x="2041815" y="76424"/>
                </a:lnTo>
                <a:cubicBezTo>
                  <a:pt x="2047756" y="90470"/>
                  <a:pt x="2051041" y="105912"/>
                  <a:pt x="2051041" y="122122"/>
                </a:cubicBezTo>
                <a:lnTo>
                  <a:pt x="2051041" y="186473"/>
                </a:lnTo>
                <a:lnTo>
                  <a:pt x="2029818" y="186473"/>
                </a:lnTo>
                <a:cubicBezTo>
                  <a:pt x="2023832" y="184297"/>
                  <a:pt x="2022743" y="185929"/>
                  <a:pt x="2023287" y="192459"/>
                </a:cubicBezTo>
                <a:cubicBezTo>
                  <a:pt x="2023287" y="193548"/>
                  <a:pt x="2023287" y="195180"/>
                  <a:pt x="2023832" y="196268"/>
                </a:cubicBezTo>
                <a:cubicBezTo>
                  <a:pt x="2028185" y="210961"/>
                  <a:pt x="2026008" y="225110"/>
                  <a:pt x="2019478" y="239258"/>
                </a:cubicBezTo>
                <a:cubicBezTo>
                  <a:pt x="2018934" y="240347"/>
                  <a:pt x="2019478" y="241979"/>
                  <a:pt x="2020022" y="242523"/>
                </a:cubicBezTo>
                <a:cubicBezTo>
                  <a:pt x="2020566" y="243067"/>
                  <a:pt x="2022743" y="243612"/>
                  <a:pt x="2023287" y="243067"/>
                </a:cubicBezTo>
                <a:cubicBezTo>
                  <a:pt x="2032266" y="238986"/>
                  <a:pt x="2041245" y="237082"/>
                  <a:pt x="2050224" y="237150"/>
                </a:cubicBezTo>
                <a:lnTo>
                  <a:pt x="2051041" y="237329"/>
                </a:lnTo>
                <a:lnTo>
                  <a:pt x="2051041" y="348996"/>
                </a:lnTo>
                <a:lnTo>
                  <a:pt x="2036552" y="347754"/>
                </a:lnTo>
                <a:cubicBezTo>
                  <a:pt x="2031178" y="346733"/>
                  <a:pt x="2026009" y="344829"/>
                  <a:pt x="2021111" y="341019"/>
                </a:cubicBezTo>
                <a:cubicBezTo>
                  <a:pt x="2020022" y="339931"/>
                  <a:pt x="2018390" y="339387"/>
                  <a:pt x="2016757" y="338842"/>
                </a:cubicBezTo>
                <a:cubicBezTo>
                  <a:pt x="2016757" y="340475"/>
                  <a:pt x="2016757" y="343196"/>
                  <a:pt x="2017301" y="344284"/>
                </a:cubicBezTo>
                <a:cubicBezTo>
                  <a:pt x="2022743" y="354079"/>
                  <a:pt x="2026008" y="364419"/>
                  <a:pt x="2025464" y="376391"/>
                </a:cubicBezTo>
                <a:cubicBezTo>
                  <a:pt x="2024376" y="398702"/>
                  <a:pt x="2014580" y="413939"/>
                  <a:pt x="1994446" y="424278"/>
                </a:cubicBezTo>
                <a:cubicBezTo>
                  <a:pt x="1972135" y="435706"/>
                  <a:pt x="1950912" y="431352"/>
                  <a:pt x="1933498" y="416115"/>
                </a:cubicBezTo>
                <a:cubicBezTo>
                  <a:pt x="1917173" y="401967"/>
                  <a:pt x="1908466" y="378567"/>
                  <a:pt x="1920438" y="352447"/>
                </a:cubicBezTo>
                <a:cubicBezTo>
                  <a:pt x="1922615" y="348093"/>
                  <a:pt x="1923703" y="343196"/>
                  <a:pt x="1925336" y="338298"/>
                </a:cubicBezTo>
                <a:cubicBezTo>
                  <a:pt x="1920982" y="339931"/>
                  <a:pt x="1916085" y="341563"/>
                  <a:pt x="1911731" y="343196"/>
                </a:cubicBezTo>
                <a:cubicBezTo>
                  <a:pt x="1907378" y="344828"/>
                  <a:pt x="1903024" y="347005"/>
                  <a:pt x="1898671" y="347005"/>
                </a:cubicBezTo>
                <a:cubicBezTo>
                  <a:pt x="1882890" y="348638"/>
                  <a:pt x="1867653" y="348638"/>
                  <a:pt x="1854593" y="336666"/>
                </a:cubicBezTo>
                <a:lnTo>
                  <a:pt x="1847690" y="333480"/>
                </a:lnTo>
                <a:lnTo>
                  <a:pt x="1852961" y="344461"/>
                </a:lnTo>
                <a:cubicBezTo>
                  <a:pt x="1868742" y="372214"/>
                  <a:pt x="1855137" y="408674"/>
                  <a:pt x="1826840" y="420646"/>
                </a:cubicBezTo>
                <a:cubicBezTo>
                  <a:pt x="1803441" y="430985"/>
                  <a:pt x="1777864" y="422278"/>
                  <a:pt x="1765893" y="408130"/>
                </a:cubicBezTo>
                <a:cubicBezTo>
                  <a:pt x="1749567" y="388539"/>
                  <a:pt x="1744126" y="368405"/>
                  <a:pt x="1759362" y="342829"/>
                </a:cubicBezTo>
                <a:cubicBezTo>
                  <a:pt x="1771199" y="322422"/>
                  <a:pt x="1795584" y="313341"/>
                  <a:pt x="1815991" y="317193"/>
                </a:cubicBezTo>
                <a:cubicBezTo>
                  <a:pt x="1822793" y="318477"/>
                  <a:pt x="1829153" y="321198"/>
                  <a:pt x="1834459" y="325415"/>
                </a:cubicBezTo>
                <a:lnTo>
                  <a:pt x="1845023" y="330169"/>
                </a:lnTo>
                <a:lnTo>
                  <a:pt x="1840444" y="321429"/>
                </a:lnTo>
                <a:cubicBezTo>
                  <a:pt x="1831193" y="306736"/>
                  <a:pt x="1832282" y="290955"/>
                  <a:pt x="1834458" y="275174"/>
                </a:cubicBezTo>
                <a:cubicBezTo>
                  <a:pt x="1835002" y="269732"/>
                  <a:pt x="1838812" y="265379"/>
                  <a:pt x="1840988" y="259937"/>
                </a:cubicBezTo>
                <a:cubicBezTo>
                  <a:pt x="1841533" y="258849"/>
                  <a:pt x="1842077" y="257216"/>
                  <a:pt x="1842077" y="255584"/>
                </a:cubicBezTo>
                <a:cubicBezTo>
                  <a:pt x="1840444" y="256128"/>
                  <a:pt x="1838812" y="256672"/>
                  <a:pt x="1837723" y="257216"/>
                </a:cubicBezTo>
                <a:cubicBezTo>
                  <a:pt x="1831193" y="259937"/>
                  <a:pt x="1824663" y="263746"/>
                  <a:pt x="1817589" y="264834"/>
                </a:cubicBezTo>
                <a:cubicBezTo>
                  <a:pt x="1799631" y="268100"/>
                  <a:pt x="1782762" y="264290"/>
                  <a:pt x="1768069" y="251774"/>
                </a:cubicBezTo>
                <a:lnTo>
                  <a:pt x="1764740" y="250110"/>
                </a:lnTo>
                <a:lnTo>
                  <a:pt x="1773510" y="267189"/>
                </a:lnTo>
                <a:cubicBezTo>
                  <a:pt x="1786571" y="292765"/>
                  <a:pt x="1773510" y="323239"/>
                  <a:pt x="1750655" y="336843"/>
                </a:cubicBezTo>
                <a:cubicBezTo>
                  <a:pt x="1721270" y="354257"/>
                  <a:pt x="1685354" y="337388"/>
                  <a:pt x="1673926" y="310723"/>
                </a:cubicBezTo>
                <a:cubicBezTo>
                  <a:pt x="1664675" y="289500"/>
                  <a:pt x="1669029" y="271542"/>
                  <a:pt x="1681545" y="254673"/>
                </a:cubicBezTo>
                <a:cubicBezTo>
                  <a:pt x="1694605" y="237803"/>
                  <a:pt x="1712563" y="231817"/>
                  <a:pt x="1733786" y="235083"/>
                </a:cubicBezTo>
                <a:cubicBezTo>
                  <a:pt x="1739771" y="236171"/>
                  <a:pt x="1745757" y="239980"/>
                  <a:pt x="1751743" y="242157"/>
                </a:cubicBezTo>
                <a:lnTo>
                  <a:pt x="1762506" y="246769"/>
                </a:lnTo>
                <a:lnTo>
                  <a:pt x="1757185" y="236537"/>
                </a:lnTo>
                <a:cubicBezTo>
                  <a:pt x="1747934" y="219668"/>
                  <a:pt x="1747390" y="203343"/>
                  <a:pt x="1756097" y="185929"/>
                </a:cubicBezTo>
                <a:cubicBezTo>
                  <a:pt x="1757185" y="183752"/>
                  <a:pt x="1756641" y="180487"/>
                  <a:pt x="1757185" y="177766"/>
                </a:cubicBezTo>
                <a:cubicBezTo>
                  <a:pt x="1754464" y="177766"/>
                  <a:pt x="1751199" y="177222"/>
                  <a:pt x="1749023" y="178311"/>
                </a:cubicBezTo>
                <a:cubicBezTo>
                  <a:pt x="1722358" y="193003"/>
                  <a:pt x="1688075" y="178855"/>
                  <a:pt x="1676103" y="154911"/>
                </a:cubicBezTo>
                <a:cubicBezTo>
                  <a:pt x="1665220" y="133688"/>
                  <a:pt x="1667396" y="113554"/>
                  <a:pt x="1681001" y="94507"/>
                </a:cubicBezTo>
                <a:lnTo>
                  <a:pt x="1685681" y="85147"/>
                </a:lnTo>
                <a:lnTo>
                  <a:pt x="1693517" y="82536"/>
                </a:lnTo>
                <a:cubicBezTo>
                  <a:pt x="1710930" y="71108"/>
                  <a:pt x="1728888" y="71108"/>
                  <a:pt x="1747934" y="77638"/>
                </a:cubicBezTo>
                <a:cubicBezTo>
                  <a:pt x="1750655" y="78726"/>
                  <a:pt x="1753920" y="78726"/>
                  <a:pt x="1756641" y="79271"/>
                </a:cubicBezTo>
                <a:cubicBezTo>
                  <a:pt x="1756097" y="76550"/>
                  <a:pt x="1755553" y="74373"/>
                  <a:pt x="1754464" y="71652"/>
                </a:cubicBezTo>
                <a:cubicBezTo>
                  <a:pt x="1753920" y="70564"/>
                  <a:pt x="1753376" y="69475"/>
                  <a:pt x="1752832" y="68387"/>
                </a:cubicBezTo>
                <a:cubicBezTo>
                  <a:pt x="1747934" y="52062"/>
                  <a:pt x="1747390" y="35737"/>
                  <a:pt x="1756097" y="20500"/>
                </a:cubicBezTo>
                <a:cubicBezTo>
                  <a:pt x="1756641" y="19411"/>
                  <a:pt x="1757185" y="16690"/>
                  <a:pt x="1756641" y="16146"/>
                </a:cubicBezTo>
                <a:cubicBezTo>
                  <a:pt x="1755553" y="15058"/>
                  <a:pt x="1753376" y="14514"/>
                  <a:pt x="1751744" y="15058"/>
                </a:cubicBezTo>
                <a:cubicBezTo>
                  <a:pt x="1747934" y="16146"/>
                  <a:pt x="1744669" y="19411"/>
                  <a:pt x="1741404" y="19955"/>
                </a:cubicBezTo>
                <a:cubicBezTo>
                  <a:pt x="1724535" y="21588"/>
                  <a:pt x="1707121" y="23765"/>
                  <a:pt x="1691884" y="11249"/>
                </a:cubicBezTo>
                <a:lnTo>
                  <a:pt x="1685645" y="8369"/>
                </a:lnTo>
                <a:lnTo>
                  <a:pt x="1688620" y="14691"/>
                </a:lnTo>
                <a:cubicBezTo>
                  <a:pt x="1700048" y="32648"/>
                  <a:pt x="1700048" y="50606"/>
                  <a:pt x="1691885" y="69652"/>
                </a:cubicBezTo>
                <a:lnTo>
                  <a:pt x="1684469" y="82365"/>
                </a:lnTo>
                <a:lnTo>
                  <a:pt x="1663044" y="94684"/>
                </a:lnTo>
                <a:cubicBezTo>
                  <a:pt x="1651072" y="101759"/>
                  <a:pt x="1638556" y="100126"/>
                  <a:pt x="1626584" y="96861"/>
                </a:cubicBezTo>
                <a:cubicBezTo>
                  <a:pt x="1608082" y="91419"/>
                  <a:pt x="1595566" y="78359"/>
                  <a:pt x="1590124" y="60401"/>
                </a:cubicBezTo>
                <a:cubicBezTo>
                  <a:pt x="1586315" y="48974"/>
                  <a:pt x="1586315" y="37002"/>
                  <a:pt x="1591757" y="25030"/>
                </a:cubicBezTo>
                <a:close/>
                <a:moveTo>
                  <a:pt x="1460066" y="0"/>
                </a:moveTo>
                <a:lnTo>
                  <a:pt x="1498513" y="0"/>
                </a:lnTo>
                <a:lnTo>
                  <a:pt x="1517204" y="8092"/>
                </a:lnTo>
                <a:cubicBezTo>
                  <a:pt x="1526183" y="17411"/>
                  <a:pt x="1531352" y="30199"/>
                  <a:pt x="1531896" y="45164"/>
                </a:cubicBezTo>
                <a:cubicBezTo>
                  <a:pt x="1532985" y="71829"/>
                  <a:pt x="1505776" y="97949"/>
                  <a:pt x="1479111" y="97949"/>
                </a:cubicBezTo>
                <a:cubicBezTo>
                  <a:pt x="1451902" y="97949"/>
                  <a:pt x="1425238" y="71829"/>
                  <a:pt x="1426870" y="45164"/>
                </a:cubicBezTo>
                <a:cubicBezTo>
                  <a:pt x="1427687" y="29655"/>
                  <a:pt x="1432720" y="16867"/>
                  <a:pt x="1441631" y="7684"/>
                </a:cubicBezTo>
                <a:close/>
                <a:moveTo>
                  <a:pt x="1296749" y="0"/>
                </a:moveTo>
                <a:lnTo>
                  <a:pt x="1335755" y="0"/>
                </a:lnTo>
                <a:lnTo>
                  <a:pt x="1350278" y="10270"/>
                </a:lnTo>
                <a:cubicBezTo>
                  <a:pt x="1359937" y="19861"/>
                  <a:pt x="1366467" y="32649"/>
                  <a:pt x="1365923" y="45165"/>
                </a:cubicBezTo>
                <a:cubicBezTo>
                  <a:pt x="1364291" y="71829"/>
                  <a:pt x="1343068" y="93052"/>
                  <a:pt x="1315315" y="93052"/>
                </a:cubicBezTo>
                <a:cubicBezTo>
                  <a:pt x="1290283" y="95229"/>
                  <a:pt x="1266339" y="69109"/>
                  <a:pt x="1266339" y="44076"/>
                </a:cubicBezTo>
                <a:cubicBezTo>
                  <a:pt x="1266339" y="30472"/>
                  <a:pt x="1273141" y="18228"/>
                  <a:pt x="1282732" y="9317"/>
                </a:cubicBezTo>
                <a:close/>
                <a:moveTo>
                  <a:pt x="1148085" y="0"/>
                </a:moveTo>
                <a:lnTo>
                  <a:pt x="1161802" y="0"/>
                </a:lnTo>
                <a:lnTo>
                  <a:pt x="1169637" y="1315"/>
                </a:lnTo>
                <a:cubicBezTo>
                  <a:pt x="1186447" y="8432"/>
                  <a:pt x="1199813" y="26798"/>
                  <a:pt x="1199405" y="45164"/>
                </a:cubicBezTo>
                <a:cubicBezTo>
                  <a:pt x="1198861" y="69652"/>
                  <a:pt x="1175462" y="93596"/>
                  <a:pt x="1151518" y="91419"/>
                </a:cubicBezTo>
                <a:cubicBezTo>
                  <a:pt x="1123765" y="88154"/>
                  <a:pt x="1109072" y="72373"/>
                  <a:pt x="1105807" y="44620"/>
                </a:cubicBezTo>
                <a:cubicBezTo>
                  <a:pt x="1107440" y="30472"/>
                  <a:pt x="1111657" y="19588"/>
                  <a:pt x="1119139" y="11902"/>
                </a:cubicBezTo>
                <a:close/>
              </a:path>
            </a:pathLst>
          </a:custGeom>
          <a:solidFill>
            <a:schemeClr val="accent5">
              <a:lumMod val="75000"/>
              <a:alpha val="28000"/>
            </a:schemeClr>
          </a:solidFill>
          <a:ln w="5432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638728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r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F651F2-CA51-BA84-BE11-CB2E9269A5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26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97EAF-E39C-51CC-49D1-B4AE81C78C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72" y="6505025"/>
            <a:ext cx="1294805" cy="23522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192FF9-ACA8-9579-3EE8-F2EF6C040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7" y="258895"/>
            <a:ext cx="7705260" cy="8778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7845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3ACD28-444B-03E6-F9BD-911B59D16063}"/>
              </a:ext>
            </a:extLst>
          </p:cNvPr>
          <p:cNvSpPr/>
          <p:nvPr userDrawn="1"/>
        </p:nvSpPr>
        <p:spPr>
          <a:xfrm>
            <a:off x="0" y="781050"/>
            <a:ext cx="12192000" cy="607695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7B892D0-5E81-6D97-4A20-13B624A5B4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57068" y="-13547"/>
            <a:ext cx="4334933" cy="6885093"/>
          </a:xfrm>
          <a:custGeom>
            <a:avLst/>
            <a:gdLst>
              <a:gd name="connsiteX0" fmla="*/ 767080 w 3251200"/>
              <a:gd name="connsiteY0" fmla="*/ 0 h 5163820"/>
              <a:gd name="connsiteX1" fmla="*/ 3251200 w 3251200"/>
              <a:gd name="connsiteY1" fmla="*/ 10160 h 5163820"/>
              <a:gd name="connsiteX2" fmla="*/ 3251200 w 3251200"/>
              <a:gd name="connsiteY2" fmla="*/ 5153660 h 5163820"/>
              <a:gd name="connsiteX3" fmla="*/ 1905000 w 3251200"/>
              <a:gd name="connsiteY3" fmla="*/ 5163820 h 5163820"/>
              <a:gd name="connsiteX4" fmla="*/ 0 w 3251200"/>
              <a:gd name="connsiteY4" fmla="*/ 1524000 h 5163820"/>
              <a:gd name="connsiteX5" fmla="*/ 767080 w 3251200"/>
              <a:gd name="connsiteY5" fmla="*/ 0 h 516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1200" h="5163820">
                <a:moveTo>
                  <a:pt x="767080" y="0"/>
                </a:moveTo>
                <a:lnTo>
                  <a:pt x="3251200" y="10160"/>
                </a:lnTo>
                <a:lnTo>
                  <a:pt x="3251200" y="5153660"/>
                </a:lnTo>
                <a:lnTo>
                  <a:pt x="1905000" y="5163820"/>
                </a:lnTo>
                <a:cubicBezTo>
                  <a:pt x="2079413" y="3916680"/>
                  <a:pt x="28787" y="2639060"/>
                  <a:pt x="0" y="1524000"/>
                </a:cubicBezTo>
                <a:cubicBezTo>
                  <a:pt x="587587" y="1124373"/>
                  <a:pt x="565573" y="470747"/>
                  <a:pt x="76708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lang="en-IN" sz="1333" dirty="0">
                <a:solidFill>
                  <a:schemeClr val="bg1"/>
                </a:solidFill>
              </a:defRPr>
            </a:lvl1pPr>
          </a:lstStyle>
          <a:p>
            <a:pPr lvl="0" algn="ctr"/>
            <a:endParaRPr lang="en-IN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85EC3E3-727F-952D-A5D0-D495F09B3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539719"/>
            <a:ext cx="5535468" cy="88928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693AA3-494C-6840-3677-D80B7C58F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2" y="268828"/>
            <a:ext cx="2462271" cy="29825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8858FF-468E-C4B2-687A-0F87172F33E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6CC98-756B-A783-F4DD-5B19CF1C9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967" y="3598335"/>
            <a:ext cx="5535084" cy="1858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2C09E76-60F5-B718-B352-8660F5EB7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967" y="5432379"/>
            <a:ext cx="5535084" cy="1477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862930-CD40-16E3-D768-0F0318154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967" y="5804845"/>
            <a:ext cx="5535084" cy="1477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BBD1D8-A9D3-9E4E-B9F7-5DDB3C4BD9F6}"/>
              </a:ext>
            </a:extLst>
          </p:cNvPr>
          <p:cNvSpPr txBox="1"/>
          <p:nvPr userDrawn="1"/>
        </p:nvSpPr>
        <p:spPr>
          <a:xfrm>
            <a:off x="452380" y="6081413"/>
            <a:ext cx="9456205" cy="571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lvl="0"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2pPr>
            <a:lvl3pPr marL="6858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3pPr>
            <a:lvl4pPr marL="10287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4pPr>
            <a:lvl5pPr marL="13716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This document is confidential and contains proprietary information, including trade secrets of CitiusTech. </a:t>
            </a:r>
            <a:b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Neither the document nor any of the information contained in it may be reproduced or disclosed to any unauthorized person under any circumstances without the express written permission of CitiusTech.</a:t>
            </a:r>
          </a:p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effectLst/>
                <a:uLnTx/>
                <a:uFillTx/>
                <a:latin typeface="Bai Jamjuree" panose="00000500000000000000" pitchFamily="2" charset="-34"/>
                <a:cs typeface="Bai Jamjuree" panose="00000500000000000000" pitchFamily="2" charset="-34"/>
              </a:rPr>
              <a:t>© 2024 CitiusTech     |     Private &amp; Confidential</a:t>
            </a:r>
          </a:p>
        </p:txBody>
      </p:sp>
      <p:pic>
        <p:nvPicPr>
          <p:cNvPr id="17" name="Picture 16" descr="A blue and purple wavy object&#10;&#10;Description automatically generated">
            <a:extLst>
              <a:ext uri="{FF2B5EF4-FFF2-40B4-BE49-F238E27FC236}">
                <a16:creationId xmlns:a16="http://schemas.microsoft.com/office/drawing/2014/main" id="{DC51EBF4-7F23-3FF2-6EAC-B7FC6343F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432557">
            <a:off x="4463578" y="594685"/>
            <a:ext cx="9037717" cy="5821816"/>
          </a:xfrm>
          <a:custGeom>
            <a:avLst/>
            <a:gdLst>
              <a:gd name="connsiteX0" fmla="*/ 1262271 w 6778288"/>
              <a:gd name="connsiteY0" fmla="*/ 0 h 4366362"/>
              <a:gd name="connsiteX1" fmla="*/ 6778288 w 6778288"/>
              <a:gd name="connsiteY1" fmla="*/ 0 h 4366362"/>
              <a:gd name="connsiteX2" fmla="*/ 6778288 w 6778288"/>
              <a:gd name="connsiteY2" fmla="*/ 848057 h 4366362"/>
              <a:gd name="connsiteX3" fmla="*/ 6422140 w 6778288"/>
              <a:gd name="connsiteY3" fmla="*/ 745098 h 4366362"/>
              <a:gd name="connsiteX4" fmla="*/ 5715387 w 6778288"/>
              <a:gd name="connsiteY4" fmla="*/ 3189851 h 4366362"/>
              <a:gd name="connsiteX5" fmla="*/ 6778288 w 6778288"/>
              <a:gd name="connsiteY5" fmla="*/ 3497125 h 4366362"/>
              <a:gd name="connsiteX6" fmla="*/ 6778288 w 6778288"/>
              <a:gd name="connsiteY6" fmla="*/ 4366362 h 4366362"/>
              <a:gd name="connsiteX7" fmla="*/ 0 w 6778288"/>
              <a:gd name="connsiteY7" fmla="*/ 4366362 h 436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88" h="4366362">
                <a:moveTo>
                  <a:pt x="1262271" y="0"/>
                </a:moveTo>
                <a:lnTo>
                  <a:pt x="6778288" y="0"/>
                </a:lnTo>
                <a:lnTo>
                  <a:pt x="6778288" y="848057"/>
                </a:lnTo>
                <a:lnTo>
                  <a:pt x="6422140" y="745098"/>
                </a:lnTo>
                <a:lnTo>
                  <a:pt x="5715387" y="3189851"/>
                </a:lnTo>
                <a:lnTo>
                  <a:pt x="6778288" y="3497125"/>
                </a:lnTo>
                <a:lnTo>
                  <a:pt x="6778288" y="4366362"/>
                </a:lnTo>
                <a:lnTo>
                  <a:pt x="0" y="43663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7993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_Title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3ACD28-444B-03E6-F9BD-911B59D160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85EC3E3-727F-952D-A5D0-D495F09B3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539719"/>
            <a:ext cx="5535468" cy="88928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693AA3-494C-6840-3677-D80B7C58F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634551"/>
            <a:ext cx="2902941" cy="3516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6CC98-756B-A783-F4DD-5B19CF1C9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967" y="3598335"/>
            <a:ext cx="5535084" cy="1858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2C09E76-60F5-B718-B352-8660F5EB7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967" y="5432379"/>
            <a:ext cx="5535084" cy="1477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862930-CD40-16E3-D768-0F0318154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967" y="5804845"/>
            <a:ext cx="5535084" cy="1477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0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78" indent="0">
              <a:buNone/>
              <a:defRPr sz="1467"/>
            </a:lvl2pPr>
            <a:lvl3pPr marL="914354" indent="0">
              <a:buNone/>
              <a:defRPr sz="1467"/>
            </a:lvl3pPr>
            <a:lvl4pPr marL="1371532" indent="0">
              <a:buNone/>
              <a:defRPr sz="1467"/>
            </a:lvl4pPr>
            <a:lvl5pPr marL="1828709" indent="0"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BBD1D8-A9D3-9E4E-B9F7-5DDB3C4BD9F6}"/>
              </a:ext>
            </a:extLst>
          </p:cNvPr>
          <p:cNvSpPr txBox="1"/>
          <p:nvPr userDrawn="1"/>
        </p:nvSpPr>
        <p:spPr>
          <a:xfrm>
            <a:off x="452379" y="6081413"/>
            <a:ext cx="5535084" cy="571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lvl="0"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2pPr>
            <a:lvl3pPr marL="6858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3pPr>
            <a:lvl4pPr marL="10287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4pPr>
            <a:lvl5pPr marL="13716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This document is confidential and contains proprietary information, including trade secrets of CitiusTech. </a:t>
            </a:r>
            <a:b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800"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Neither the document nor any of the information contained in it may be reproduced or disclosed to any unauthorized person under any circumstances without the express written permission of CitiusTech.</a:t>
            </a:r>
          </a:p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  <a:alpha val="40000"/>
                  </a:schemeClr>
                </a:solidFill>
                <a:effectLst/>
                <a:uLnTx/>
                <a:uFillTx/>
                <a:latin typeface="Bai Jamjuree" panose="00000500000000000000" pitchFamily="2" charset="-34"/>
                <a:cs typeface="Bai Jamjuree" panose="00000500000000000000" pitchFamily="2" charset="-34"/>
              </a:rPr>
              <a:t>© 2024 CitiusTech     |     Private &amp; Confidential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53928A-A547-3F6C-767F-B409F93F6A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57" y="0"/>
            <a:ext cx="5987843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8858FF-468E-C4B2-687A-0F87172F33E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13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719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C0BD734-6AEA-9AC6-D307-AA2BBDE3A218}"/>
              </a:ext>
            </a:extLst>
          </p:cNvPr>
          <p:cNvGrpSpPr/>
          <p:nvPr userDrawn="1"/>
        </p:nvGrpSpPr>
        <p:grpSpPr>
          <a:xfrm>
            <a:off x="0" y="2285951"/>
            <a:ext cx="12192000" cy="4572053"/>
            <a:chOff x="0" y="2285948"/>
            <a:chExt cx="12192000" cy="4572053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935126AB-E98C-F5D9-90FB-E1473BDF1867}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3472868"/>
              <a:ext cx="12192000" cy="3385133"/>
            </a:xfrm>
            <a:custGeom>
              <a:avLst/>
              <a:gdLst>
                <a:gd name="connsiteX0" fmla="*/ 3056065 w 12192000"/>
                <a:gd name="connsiteY0" fmla="*/ 198 h 3385133"/>
                <a:gd name="connsiteX1" fmla="*/ 3369838 w 12192000"/>
                <a:gd name="connsiteY1" fmla="*/ 50736 h 3385133"/>
                <a:gd name="connsiteX2" fmla="*/ 4569642 w 12192000"/>
                <a:gd name="connsiteY2" fmla="*/ 2260860 h 3385133"/>
                <a:gd name="connsiteX3" fmla="*/ 7013431 w 12192000"/>
                <a:gd name="connsiteY3" fmla="*/ 1599712 h 3385133"/>
                <a:gd name="connsiteX4" fmla="*/ 9115812 w 12192000"/>
                <a:gd name="connsiteY4" fmla="*/ 3073127 h 3385133"/>
                <a:gd name="connsiteX5" fmla="*/ 12051542 w 12192000"/>
                <a:gd name="connsiteY5" fmla="*/ 2768100 h 3385133"/>
                <a:gd name="connsiteX6" fmla="*/ 12124169 w 12192000"/>
                <a:gd name="connsiteY6" fmla="*/ 2799316 h 3385133"/>
                <a:gd name="connsiteX7" fmla="*/ 12192000 w 12192000"/>
                <a:gd name="connsiteY7" fmla="*/ 2840727 h 3385133"/>
                <a:gd name="connsiteX8" fmla="*/ 12192000 w 12192000"/>
                <a:gd name="connsiteY8" fmla="*/ 3385133 h 3385133"/>
                <a:gd name="connsiteX9" fmla="*/ 0 w 12192000"/>
                <a:gd name="connsiteY9" fmla="*/ 3385133 h 3385133"/>
                <a:gd name="connsiteX10" fmla="*/ 0 w 12192000"/>
                <a:gd name="connsiteY10" fmla="*/ 2722783 h 3385133"/>
                <a:gd name="connsiteX11" fmla="*/ 188651 w 12192000"/>
                <a:gd name="connsiteY11" fmla="*/ 2337982 h 3385133"/>
                <a:gd name="connsiteX12" fmla="*/ 3056065 w 12192000"/>
                <a:gd name="connsiteY12" fmla="*/ 198 h 338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00" h="3385133">
                  <a:moveTo>
                    <a:pt x="3056065" y="198"/>
                  </a:moveTo>
                  <a:cubicBezTo>
                    <a:pt x="3171660" y="-2023"/>
                    <a:pt x="3277253" y="14388"/>
                    <a:pt x="3369838" y="50736"/>
                  </a:cubicBezTo>
                  <a:cubicBezTo>
                    <a:pt x="4393515" y="551888"/>
                    <a:pt x="3962377" y="2002698"/>
                    <a:pt x="4569642" y="2260860"/>
                  </a:cubicBezTo>
                  <a:cubicBezTo>
                    <a:pt x="5176908" y="2519024"/>
                    <a:pt x="6129951" y="1253397"/>
                    <a:pt x="7013431" y="1599712"/>
                  </a:cubicBezTo>
                  <a:cubicBezTo>
                    <a:pt x="7809372" y="1933434"/>
                    <a:pt x="8054511" y="2733572"/>
                    <a:pt x="9115812" y="3073127"/>
                  </a:cubicBezTo>
                  <a:cubicBezTo>
                    <a:pt x="10572433" y="3488241"/>
                    <a:pt x="11538296" y="2690632"/>
                    <a:pt x="12051542" y="2768100"/>
                  </a:cubicBezTo>
                  <a:cubicBezTo>
                    <a:pt x="12076335" y="2776592"/>
                    <a:pt x="12100568" y="2787054"/>
                    <a:pt x="12124169" y="2799316"/>
                  </a:cubicBezTo>
                  <a:lnTo>
                    <a:pt x="12192000" y="2840727"/>
                  </a:lnTo>
                  <a:lnTo>
                    <a:pt x="12192000" y="3385133"/>
                  </a:lnTo>
                  <a:lnTo>
                    <a:pt x="0" y="3385133"/>
                  </a:lnTo>
                  <a:lnTo>
                    <a:pt x="0" y="2722783"/>
                  </a:lnTo>
                  <a:lnTo>
                    <a:pt x="188651" y="2337982"/>
                  </a:lnTo>
                  <a:cubicBezTo>
                    <a:pt x="947589" y="944224"/>
                    <a:pt x="2246898" y="15741"/>
                    <a:pt x="3056065" y="198"/>
                  </a:cubicBez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43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8A88E38-FF05-C113-7241-5B96DCE23FB3}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2285948"/>
              <a:ext cx="12192000" cy="4572053"/>
            </a:xfrm>
            <a:custGeom>
              <a:avLst/>
              <a:gdLst>
                <a:gd name="connsiteX0" fmla="*/ 2716927 w 12192000"/>
                <a:gd name="connsiteY0" fmla="*/ 238 h 4572053"/>
                <a:gd name="connsiteX1" fmla="*/ 3094790 w 12192000"/>
                <a:gd name="connsiteY1" fmla="*/ 61099 h 4572053"/>
                <a:gd name="connsiteX2" fmla="*/ 4539660 w 12192000"/>
                <a:gd name="connsiteY2" fmla="*/ 2722654 h 4572053"/>
                <a:gd name="connsiteX3" fmla="*/ 7482608 w 12192000"/>
                <a:gd name="connsiteY3" fmla="*/ 1926463 h 4572053"/>
                <a:gd name="connsiteX4" fmla="*/ 10014414 w 12192000"/>
                <a:gd name="connsiteY4" fmla="*/ 3700831 h 4572053"/>
                <a:gd name="connsiteX5" fmla="*/ 11981213 w 12192000"/>
                <a:gd name="connsiteY5" fmla="*/ 3728893 h 4572053"/>
                <a:gd name="connsiteX6" fmla="*/ 12192000 w 12192000"/>
                <a:gd name="connsiteY6" fmla="*/ 3673856 h 4572053"/>
                <a:gd name="connsiteX7" fmla="*/ 12192000 w 12192000"/>
                <a:gd name="connsiteY7" fmla="*/ 4572053 h 4572053"/>
                <a:gd name="connsiteX8" fmla="*/ 0 w 12192000"/>
                <a:gd name="connsiteY8" fmla="*/ 4572053 h 4572053"/>
                <a:gd name="connsiteX9" fmla="*/ 0 w 12192000"/>
                <a:gd name="connsiteY9" fmla="*/ 1732367 h 4572053"/>
                <a:gd name="connsiteX10" fmla="*/ 10572 w 12192000"/>
                <a:gd name="connsiteY10" fmla="*/ 1719209 h 4572053"/>
                <a:gd name="connsiteX11" fmla="*/ 2716927 w 12192000"/>
                <a:gd name="connsiteY11" fmla="*/ 238 h 457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4572053">
                  <a:moveTo>
                    <a:pt x="2716927" y="238"/>
                  </a:moveTo>
                  <a:cubicBezTo>
                    <a:pt x="2856133" y="-2436"/>
                    <a:pt x="2983294" y="17327"/>
                    <a:pt x="3094790" y="61099"/>
                  </a:cubicBezTo>
                  <a:cubicBezTo>
                    <a:pt x="4327559" y="664614"/>
                    <a:pt x="3808358" y="2411761"/>
                    <a:pt x="4539660" y="2722654"/>
                  </a:cubicBezTo>
                  <a:cubicBezTo>
                    <a:pt x="5270964" y="3033549"/>
                    <a:pt x="6418673" y="1509411"/>
                    <a:pt x="7482608" y="1926463"/>
                  </a:cubicBezTo>
                  <a:cubicBezTo>
                    <a:pt x="8441125" y="2328349"/>
                    <a:pt x="8736336" y="3291921"/>
                    <a:pt x="10014414" y="3700831"/>
                  </a:cubicBezTo>
                  <a:cubicBezTo>
                    <a:pt x="10781852" y="3919539"/>
                    <a:pt x="11436170" y="3858712"/>
                    <a:pt x="11981213" y="3728893"/>
                  </a:cubicBezTo>
                  <a:lnTo>
                    <a:pt x="12192000" y="3673856"/>
                  </a:lnTo>
                  <a:lnTo>
                    <a:pt x="12192000" y="4572053"/>
                  </a:lnTo>
                  <a:lnTo>
                    <a:pt x="0" y="4572053"/>
                  </a:lnTo>
                  <a:lnTo>
                    <a:pt x="0" y="1732367"/>
                  </a:lnTo>
                  <a:lnTo>
                    <a:pt x="10572" y="1719209"/>
                  </a:lnTo>
                  <a:cubicBezTo>
                    <a:pt x="889416" y="666969"/>
                    <a:pt x="1974493" y="14500"/>
                    <a:pt x="2716927" y="238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100000">
                  <a:srgbClr val="9DBAFF">
                    <a:alpha val="41000"/>
                  </a:srgbClr>
                </a:gs>
              </a:gsLst>
              <a:lin ang="5400000" scaled="1"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12191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0" name="Title 4">
            <a:extLst>
              <a:ext uri="{FF2B5EF4-FFF2-40B4-BE49-F238E27FC236}">
                <a16:creationId xmlns:a16="http://schemas.microsoft.com/office/drawing/2014/main" id="{6C5395D0-A608-A51A-7A6C-83141835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E7CEDC8-B2D1-5E9D-0BD3-44E431B50FBF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2694D35-F5B9-BF78-4DC4-9A640CDA4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3"/>
            <a:ext cx="11557000" cy="2031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6BBAF5-B451-A383-1FCE-B79256111199}"/>
              </a:ext>
            </a:extLst>
          </p:cNvPr>
          <p:cNvGrpSpPr/>
          <p:nvPr userDrawn="1"/>
        </p:nvGrpSpPr>
        <p:grpSpPr>
          <a:xfrm>
            <a:off x="317500" y="6404495"/>
            <a:ext cx="1390293" cy="167997"/>
            <a:chOff x="3824442" y="2481198"/>
            <a:chExt cx="1494463" cy="18058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9850A34-7607-66B6-2CB0-28EEA7C0062D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BEE1347-503F-67C6-5278-6567180C8F95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6633998-7652-4A54-7A44-7B9332F1C5EB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51F237-D6C5-9679-BFE2-73B06FFEBF5C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12AFD77-5B36-590C-944F-46E344839CBF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57C924A-EEC1-79EA-2DC3-F4814FAAC2D8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76FBE41-5A19-1A62-FB0B-10EDA5E56AFE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6345DB6-86EE-AF83-6E7E-BCD345169AA4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F9E13AC-9B50-A002-C1F6-7FF45300B085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65ED006-9FC3-7616-0F4D-26996DABC7B8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F6F4968-4E5B-D868-F64F-C8EB8A55B531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74104E-FB7D-AD12-98F0-B073FCC595A3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48E432C-DDCB-C7BF-3221-7252D0219F3D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33F1618-054D-811B-0766-79884D674F42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D4DBFAA-BE7A-6CB1-1735-0147C2D88E9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D928C3-650B-B562-E2B6-8BB107D17B20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261D6C8-7144-B766-A056-5E9EB6310EBE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7FC2D09-EC84-5C9B-9B90-7D9CF4BE8AA8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2A44903-4BA8-8747-8C28-33D14EBC7E75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7A3FD78-1ED7-AA4B-E977-62274B83014D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093E991-2A95-2634-888A-938D56B53F1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694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itle_1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FD3648-8E00-A007-EA78-1CABD98E84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5935620"/>
          </a:xfrm>
          <a:custGeom>
            <a:avLst/>
            <a:gdLst>
              <a:gd name="connsiteX0" fmla="*/ 0 w 9144000"/>
              <a:gd name="connsiteY0" fmla="*/ 0 h 4451715"/>
              <a:gd name="connsiteX1" fmla="*/ 9144000 w 9144000"/>
              <a:gd name="connsiteY1" fmla="*/ 0 h 4451715"/>
              <a:gd name="connsiteX2" fmla="*/ 9144000 w 9144000"/>
              <a:gd name="connsiteY2" fmla="*/ 3731514 h 4451715"/>
              <a:gd name="connsiteX3" fmla="*/ 9028668 w 9144000"/>
              <a:gd name="connsiteY3" fmla="*/ 3816159 h 4451715"/>
              <a:gd name="connsiteX4" fmla="*/ 6991790 w 9144000"/>
              <a:gd name="connsiteY4" fmla="*/ 4410741 h 4451715"/>
              <a:gd name="connsiteX5" fmla="*/ 5750376 w 9144000"/>
              <a:gd name="connsiteY5" fmla="*/ 2052441 h 4451715"/>
              <a:gd name="connsiteX6" fmla="*/ 2935641 w 9144000"/>
              <a:gd name="connsiteY6" fmla="*/ 2120451 h 4451715"/>
              <a:gd name="connsiteX7" fmla="*/ 405169 w 9144000"/>
              <a:gd name="connsiteY7" fmla="*/ 470116 h 4451715"/>
              <a:gd name="connsiteX8" fmla="*/ 145154 w 9144000"/>
              <a:gd name="connsiteY8" fmla="*/ 442356 h 4451715"/>
              <a:gd name="connsiteX9" fmla="*/ 0 w 9144000"/>
              <a:gd name="connsiteY9" fmla="*/ 434219 h 445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451715">
                <a:moveTo>
                  <a:pt x="0" y="0"/>
                </a:moveTo>
                <a:lnTo>
                  <a:pt x="9144000" y="0"/>
                </a:lnTo>
                <a:lnTo>
                  <a:pt x="9144000" y="3731514"/>
                </a:lnTo>
                <a:lnTo>
                  <a:pt x="9028668" y="3816159"/>
                </a:lnTo>
                <a:cubicBezTo>
                  <a:pt x="8357900" y="4283470"/>
                  <a:pt x="7632432" y="4560991"/>
                  <a:pt x="6991790" y="4410741"/>
                </a:cubicBezTo>
                <a:cubicBezTo>
                  <a:pt x="5852868" y="4143630"/>
                  <a:pt x="6481666" y="2090211"/>
                  <a:pt x="5750376" y="2052441"/>
                </a:cubicBezTo>
                <a:cubicBezTo>
                  <a:pt x="5019088" y="2014670"/>
                  <a:pt x="3654769" y="3005377"/>
                  <a:pt x="2935641" y="2120451"/>
                </a:cubicBezTo>
                <a:cubicBezTo>
                  <a:pt x="2216512" y="1235526"/>
                  <a:pt x="1850783" y="660607"/>
                  <a:pt x="405169" y="470116"/>
                </a:cubicBezTo>
                <a:cubicBezTo>
                  <a:pt x="314818" y="458211"/>
                  <a:pt x="228213" y="449085"/>
                  <a:pt x="145154" y="442356"/>
                </a:cubicBezTo>
                <a:lnTo>
                  <a:pt x="0" y="434219"/>
                </a:lnTo>
                <a:close/>
              </a:path>
            </a:pathLst>
          </a:custGeom>
          <a:noFill/>
        </p:spPr>
        <p:txBody>
          <a:bodyPr anchor="ctr"/>
          <a:lstStyle>
            <a:lvl1pPr marL="0" indent="0" algn="ctr">
              <a:buNone/>
              <a:defRPr lang="en-IN"/>
            </a:lvl1pPr>
          </a:lstStyle>
          <a:p>
            <a:pPr lvl="0"/>
            <a:endParaRPr lang="en-IN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709D2087-692B-48E2-2217-0FF107944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81" y="3464619"/>
            <a:ext cx="6863457" cy="118577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751B75-BCDC-B873-2C51-EDA7AD2E47CD}"/>
              </a:ext>
            </a:extLst>
          </p:cNvPr>
          <p:cNvGrpSpPr/>
          <p:nvPr userDrawn="1"/>
        </p:nvGrpSpPr>
        <p:grpSpPr>
          <a:xfrm>
            <a:off x="452380" y="2693641"/>
            <a:ext cx="2902941" cy="350780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9D870E-08FE-FA94-2872-3A45BBD2FBBC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2BF19AC-107D-2640-91A8-1D055B18D082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E2FD21-B4A0-3DFB-AB20-D3DF80E87A48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99A0344-13C6-73AF-B8F4-D9F24813577C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3D163BA-5104-9056-3AB8-B8B1576965CB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856AB8A-C720-3B14-3A00-1636AE4F5EA5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04BA2CC-A357-3B72-B776-C748B4C35193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33E60B1-A9B5-1562-016A-57A5D2DDD9D7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75CB41E-5F77-8FC7-F607-A1CF09FA38E7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A247369-19C4-F0B7-8CA8-047E46D42DA2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1B02D3C-7E72-1214-5671-699C8D338217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628709-4E9C-23AB-32DA-AE4D49831816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EB0C77C-6221-ABC2-5110-40AC4D0FEDF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E747743-EE07-FF9A-4770-195537B00759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671F02D-74B8-4B90-6313-73AB1A936448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1F8C9C6-6B46-D1F4-3CC9-5693A784A13A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3E81AB-D6E7-8CF9-6E66-27C70F42BF0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A1772A-0C05-408B-17BC-D038DD75505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0BF59B3-8E3A-22E1-3EE5-F2C4A9B01ADA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648C820-F6BF-4FA6-3170-2CD619AE994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0ADF97-4AB5-4AE6-B455-B7FA8ECCFA2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19C839A-BCF8-1CEE-AE41-0696F20B0989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42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Conten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14A1AA-160F-EFC5-51F4-F55B4D16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A43A8F3-E997-D3F9-A2BC-58ACE563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0" y="411344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D14EA82-028A-1193-FA1D-6A3ECACA939D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EBDC09-EC2D-B655-77D3-EB762D0314DA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3975EA7-6E5F-8761-1F43-C002085FF51C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EF680EC-10DF-1A55-D5C5-5A3E8A067BA4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5034D99-53BA-AC6A-8724-AFA32DDB8099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9C5682-F387-E8A5-9A62-7948433A4D05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A7BB4C3-EB1E-85CA-14F2-EF56DA857771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6469359-78E3-2DD5-79BE-124EC658DEBC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A7A38D2-DC5C-BC1C-3A52-52C96884F043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F4681CE-AD5D-E0FE-0A18-B02EF4E8D79F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0FE7B27-242B-3BCE-1CB7-A0C55AFF4B83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B1E69FF-B424-CB24-6AC5-372D8760ADF4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25F42DA-F1D8-88A1-4EE8-A7E90CE5650D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ED1CA0-30A9-546F-EBC2-D5FA288A0760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5BEDAD0-B746-F048-162D-918F84F411D0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9EF1F9F-4DEB-E775-6644-398DAF358E49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C1730A8-ADC9-5D91-5A5B-2EDB0641E4A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BA0A153-02D3-67EC-6A60-65F53EE125D4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03D5BB2-D3EA-063E-4681-6C600158F677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06875DC-3B29-F91D-987B-DEFFA45C4B4A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197C44B-EEF1-6384-B557-5722836F2644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FD59EBC-FF3D-5D3C-7E7A-7B4A2232BB80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F4046DB-1695-8635-AE5B-EFB5753BDFAB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491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8B996B-9433-55A2-9E97-4B07DC52D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81" y="2836114"/>
            <a:ext cx="5643623" cy="1185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C2017F-539C-F867-F92B-B1EA905956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634551"/>
            <a:ext cx="2902941" cy="3516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E4F0AB-8490-ABF8-C9BD-857E1340267A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</p:spTree>
    <p:extLst>
      <p:ext uri="{BB962C8B-B14F-4D97-AF65-F5344CB8AC3E}">
        <p14:creationId xmlns:p14="http://schemas.microsoft.com/office/powerpoint/2010/main" val="2793891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_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5BFE9-9F5E-D066-205A-CBE00D666F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10700-F17B-55DF-BF4A-E0929EA4F2AB}"/>
              </a:ext>
            </a:extLst>
          </p:cNvPr>
          <p:cNvSpPr/>
          <p:nvPr userDrawn="1"/>
        </p:nvSpPr>
        <p:spPr>
          <a:xfrm>
            <a:off x="0" y="0"/>
            <a:ext cx="1167664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755E0F-E61E-9120-0F71-E88254E3A404}"/>
              </a:ext>
            </a:extLst>
          </p:cNvPr>
          <p:cNvSpPr/>
          <p:nvPr userDrawn="1"/>
        </p:nvSpPr>
        <p:spPr>
          <a:xfrm rot="21060000">
            <a:off x="-461362" y="-911408"/>
            <a:ext cx="13114723" cy="8680816"/>
          </a:xfrm>
          <a:custGeom>
            <a:avLst/>
            <a:gdLst>
              <a:gd name="connsiteX0" fmla="*/ 804620 w 9836042"/>
              <a:gd name="connsiteY0" fmla="*/ 0 h 6510612"/>
              <a:gd name="connsiteX1" fmla="*/ 3905594 w 9836042"/>
              <a:gd name="connsiteY1" fmla="*/ 491146 h 6510612"/>
              <a:gd name="connsiteX2" fmla="*/ 4038673 w 9836042"/>
              <a:gd name="connsiteY2" fmla="*/ 656045 h 6510612"/>
              <a:gd name="connsiteX3" fmla="*/ 5839786 w 9836042"/>
              <a:gd name="connsiteY3" fmla="*/ 2534309 h 6510612"/>
              <a:gd name="connsiteX4" fmla="*/ 8211624 w 9836042"/>
              <a:gd name="connsiteY4" fmla="*/ 1397303 h 6510612"/>
              <a:gd name="connsiteX5" fmla="*/ 8423020 w 9836042"/>
              <a:gd name="connsiteY5" fmla="*/ 1206636 h 6510612"/>
              <a:gd name="connsiteX6" fmla="*/ 9836042 w 9836042"/>
              <a:gd name="connsiteY6" fmla="*/ 1430437 h 6510612"/>
              <a:gd name="connsiteX7" fmla="*/ 9031422 w 9836042"/>
              <a:gd name="connsiteY7" fmla="*/ 6510612 h 6510612"/>
              <a:gd name="connsiteX8" fmla="*/ 6742588 w 9836042"/>
              <a:gd name="connsiteY8" fmla="*/ 6148096 h 6510612"/>
              <a:gd name="connsiteX9" fmla="*/ 6619495 w 9836042"/>
              <a:gd name="connsiteY9" fmla="*/ 6040829 h 6510612"/>
              <a:gd name="connsiteX10" fmla="*/ 4186973 w 9836042"/>
              <a:gd name="connsiteY10" fmla="*/ 4695679 h 6510612"/>
              <a:gd name="connsiteX11" fmla="*/ 3336414 w 9836042"/>
              <a:gd name="connsiteY11" fmla="*/ 5482301 h 6510612"/>
              <a:gd name="connsiteX12" fmla="*/ 3261534 w 9836042"/>
              <a:gd name="connsiteY12" fmla="*/ 5596751 h 6510612"/>
              <a:gd name="connsiteX13" fmla="*/ 0 w 9836042"/>
              <a:gd name="connsiteY13" fmla="*/ 5080175 h 651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36042" h="6510612">
                <a:moveTo>
                  <a:pt x="804620" y="0"/>
                </a:moveTo>
                <a:lnTo>
                  <a:pt x="3905594" y="491146"/>
                </a:lnTo>
                <a:lnTo>
                  <a:pt x="4038673" y="656045"/>
                </a:lnTo>
                <a:cubicBezTo>
                  <a:pt x="4652284" y="1426674"/>
                  <a:pt x="5214022" y="2180041"/>
                  <a:pt x="5839786" y="2534309"/>
                </a:cubicBezTo>
                <a:cubicBezTo>
                  <a:pt x="6644341" y="2989798"/>
                  <a:pt x="7396215" y="2153978"/>
                  <a:pt x="8211624" y="1397303"/>
                </a:cubicBezTo>
                <a:lnTo>
                  <a:pt x="8423020" y="1206636"/>
                </a:lnTo>
                <a:lnTo>
                  <a:pt x="9836042" y="1430437"/>
                </a:lnTo>
                <a:lnTo>
                  <a:pt x="9031422" y="6510612"/>
                </a:lnTo>
                <a:lnTo>
                  <a:pt x="6742588" y="6148096"/>
                </a:lnTo>
                <a:lnTo>
                  <a:pt x="6619495" y="6040829"/>
                </a:lnTo>
                <a:cubicBezTo>
                  <a:pt x="5791590" y="5290009"/>
                  <a:pt x="5131427" y="4290599"/>
                  <a:pt x="4186973" y="4695679"/>
                </a:cubicBezTo>
                <a:cubicBezTo>
                  <a:pt x="3862212" y="4834970"/>
                  <a:pt x="3586483" y="5116948"/>
                  <a:pt x="3336414" y="5482301"/>
                </a:cubicBezTo>
                <a:lnTo>
                  <a:pt x="3261534" y="5596751"/>
                </a:lnTo>
                <a:lnTo>
                  <a:pt x="0" y="5080175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>
              <a:latin typeface="Aptos" panose="020B00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3921E18-6D3C-87A4-ABE3-B3B50C3678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5011" y="2744704"/>
            <a:ext cx="5801980" cy="13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FD3648-8E00-A007-EA78-1CABD98E84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5935620"/>
          </a:xfrm>
          <a:custGeom>
            <a:avLst/>
            <a:gdLst>
              <a:gd name="connsiteX0" fmla="*/ 0 w 9144000"/>
              <a:gd name="connsiteY0" fmla="*/ 0 h 4451715"/>
              <a:gd name="connsiteX1" fmla="*/ 9144000 w 9144000"/>
              <a:gd name="connsiteY1" fmla="*/ 0 h 4451715"/>
              <a:gd name="connsiteX2" fmla="*/ 9144000 w 9144000"/>
              <a:gd name="connsiteY2" fmla="*/ 3731514 h 4451715"/>
              <a:gd name="connsiteX3" fmla="*/ 9028668 w 9144000"/>
              <a:gd name="connsiteY3" fmla="*/ 3816159 h 4451715"/>
              <a:gd name="connsiteX4" fmla="*/ 6991790 w 9144000"/>
              <a:gd name="connsiteY4" fmla="*/ 4410741 h 4451715"/>
              <a:gd name="connsiteX5" fmla="*/ 5750376 w 9144000"/>
              <a:gd name="connsiteY5" fmla="*/ 2052441 h 4451715"/>
              <a:gd name="connsiteX6" fmla="*/ 2935641 w 9144000"/>
              <a:gd name="connsiteY6" fmla="*/ 2120451 h 4451715"/>
              <a:gd name="connsiteX7" fmla="*/ 405169 w 9144000"/>
              <a:gd name="connsiteY7" fmla="*/ 470116 h 4451715"/>
              <a:gd name="connsiteX8" fmla="*/ 145154 w 9144000"/>
              <a:gd name="connsiteY8" fmla="*/ 442356 h 4451715"/>
              <a:gd name="connsiteX9" fmla="*/ 0 w 9144000"/>
              <a:gd name="connsiteY9" fmla="*/ 434219 h 445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451715">
                <a:moveTo>
                  <a:pt x="0" y="0"/>
                </a:moveTo>
                <a:lnTo>
                  <a:pt x="9144000" y="0"/>
                </a:lnTo>
                <a:lnTo>
                  <a:pt x="9144000" y="3731514"/>
                </a:lnTo>
                <a:lnTo>
                  <a:pt x="9028668" y="3816159"/>
                </a:lnTo>
                <a:cubicBezTo>
                  <a:pt x="8357900" y="4283470"/>
                  <a:pt x="7632432" y="4560991"/>
                  <a:pt x="6991790" y="4410741"/>
                </a:cubicBezTo>
                <a:cubicBezTo>
                  <a:pt x="5852868" y="4143630"/>
                  <a:pt x="6481666" y="2090211"/>
                  <a:pt x="5750376" y="2052441"/>
                </a:cubicBezTo>
                <a:cubicBezTo>
                  <a:pt x="5019088" y="2014670"/>
                  <a:pt x="3654769" y="3005377"/>
                  <a:pt x="2935641" y="2120451"/>
                </a:cubicBezTo>
                <a:cubicBezTo>
                  <a:pt x="2216512" y="1235526"/>
                  <a:pt x="1850783" y="660607"/>
                  <a:pt x="405169" y="470116"/>
                </a:cubicBezTo>
                <a:cubicBezTo>
                  <a:pt x="314818" y="458211"/>
                  <a:pt x="228213" y="449085"/>
                  <a:pt x="145154" y="442356"/>
                </a:cubicBezTo>
                <a:lnTo>
                  <a:pt x="0" y="434219"/>
                </a:lnTo>
                <a:close/>
              </a:path>
            </a:pathLst>
          </a:custGeom>
          <a:noFill/>
        </p:spPr>
        <p:txBody>
          <a:bodyPr anchor="ctr"/>
          <a:lstStyle>
            <a:lvl1pPr marL="0" indent="0" algn="ctr">
              <a:buNone/>
              <a:defRPr lang="en-IN"/>
            </a:lvl1pPr>
          </a:lstStyle>
          <a:p>
            <a:pPr lvl="0"/>
            <a:endParaRPr lang="en-IN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709D2087-692B-48E2-2217-0FF107944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81" y="3464619"/>
            <a:ext cx="6863457" cy="118577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751B75-BCDC-B873-2C51-EDA7AD2E47CD}"/>
              </a:ext>
            </a:extLst>
          </p:cNvPr>
          <p:cNvGrpSpPr/>
          <p:nvPr userDrawn="1"/>
        </p:nvGrpSpPr>
        <p:grpSpPr>
          <a:xfrm>
            <a:off x="452380" y="2693641"/>
            <a:ext cx="2902941" cy="350780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9D870E-08FE-FA94-2872-3A45BBD2FBBC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2BF19AC-107D-2640-91A8-1D055B18D082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E2FD21-B4A0-3DFB-AB20-D3DF80E87A48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99A0344-13C6-73AF-B8F4-D9F24813577C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3D163BA-5104-9056-3AB8-B8B1576965CB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856AB8A-C720-3B14-3A00-1636AE4F5EA5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04BA2CC-A357-3B72-B776-C748B4C35193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33E60B1-A9B5-1562-016A-57A5D2DDD9D7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75CB41E-5F77-8FC7-F607-A1CF09FA38E7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A247369-19C4-F0B7-8CA8-047E46D42DA2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1B02D3C-7E72-1214-5671-699C8D338217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628709-4E9C-23AB-32DA-AE4D49831816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EB0C77C-6221-ABC2-5110-40AC4D0FEDF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E747743-EE07-FF9A-4770-195537B00759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671F02D-74B8-4B90-6313-73AB1A936448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1F8C9C6-6B46-D1F4-3CC9-5693A784A13A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83E81AB-D6E7-8CF9-6E66-27C70F42BF0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A1772A-0C05-408B-17BC-D038DD75505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0BF59B3-8E3A-22E1-3EE5-F2C4A9B01ADA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648C820-F6BF-4FA6-3170-2CD619AE9943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0ADF97-4AB5-4AE6-B455-B7FA8ECCFA2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19C839A-BCF8-1CEE-AE41-0696F20B0989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99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tx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4D0EEA5-8F30-7190-EE9A-F908ED586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454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A227985-96DA-7D49-8362-F500A1178D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3454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5B155DD-3E7F-4E0B-3A89-BA748BD97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1454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72211BA-EDCC-0341-31A3-7C54C057B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69454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CD912F0-8FDA-0314-92A6-07E9042CD4BF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F5E10B-3EE4-027C-635C-95C587A5EA8C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01B088F-B9CF-5F37-2CAD-79746FA286DE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6DBAC33-CEF7-F948-EC77-F90148D71AFE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8083DA8-8D2F-B1D5-7DB2-C155C1A851E2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463D46A-1CB4-B19F-7C0A-56EB1B153E9C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E0FC68A-8F08-1351-A21E-8633A030D087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853A1E1-7D2F-F6E9-288F-81642EABA270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6B01603-F8B4-7F0B-4AB1-DC244A8C6A5D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8AD56BC-4F32-CD48-BE8C-F482A5617A89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06C25C2-D3BB-7C9A-AE94-30C566C0D159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2064455-CEC6-0A40-681A-D7C1BEE7A127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FCB251B-D86B-CA73-8C4D-07FE621A22FD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93BE6D8-02BB-563E-1EF1-82393CCB80BC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443073E-9A66-55D0-B4F3-B7CD8D62A6ED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A04690E-E2D0-AA63-AD83-09234BD442E9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9F04940-D330-A736-EADE-0F7B0CB63D82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0408F10-72BC-2DCE-7E32-1C5A3B1772D2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903E365-1EEC-B57A-A24C-7133E5ABFAFD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DE4CC34-77BC-4C3E-31AC-1FCC685DA4D0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417054E-40DF-0C4D-94E1-90D743806293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79973E-320D-8DB1-6E13-9FAC9C182F0F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584D93F-6DA6-A0A9-4E79-B076D0F7762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9676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_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tx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AE0200-2B83-26A8-CCEB-C59B6F6262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3" y="1581155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FF1820F-EB97-D40F-15E3-740CD543D8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503" y="3878203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DFEEBC1E-C282-8E73-4C90-13A0A14F24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3" y="1581155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D897D421-613C-7204-F2B4-269927BCDC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3" y="3878203"/>
            <a:ext cx="2043335" cy="204066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C9AD9F7-4C26-F075-8EEC-5919A6DC8D52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F4811E-48BB-6B99-CA96-9B25BBA1045F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59872BE-2608-CB85-3F2C-87479BE909CC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A1AC7D-6EFC-94D5-DCDA-ECA0D2445B5A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AA05BFD-2437-C886-FEE0-E0F60B82EDE8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D71711-B4AB-798B-3415-F114B2AA3471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BDEEE0F-009B-5C88-09BE-161AF1E13354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218B741-077B-7F8B-6B7D-3C1C27DB6EA5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6D0246F-B917-0EB6-5455-24F6EC16B9F6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0F288CC-0935-62AA-B720-358E3D95AA0F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4398F21-B2A8-797C-0397-B4404B181473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F204B55-9785-2FA3-9BB8-50DB29D50771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5C1502-EB56-0FAE-86C7-E29D3F305A2F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DA0A2D-A688-4B71-82C8-4C5E754D5CC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9E5792A-723D-C534-DAF3-A8496C323F5D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92C45C6-E484-CFF8-2BAB-7F35E7ED2CB7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4700FD8-3234-72DE-E264-42E46A49AE7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CDD7B88-BA68-3AE5-C60C-4BDFCD95E5BA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3D52AE2-7A9F-CA84-B9BA-511D76674E03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513277E-F7EA-D8BE-11B6-FB0945B37FB8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DF6DE5E-0DA3-5F4B-8063-89F300F4D332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7380752-21AA-BCED-7421-3990332F04ED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43B75DE-9269-B6AF-ABE4-ACAECD330766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9686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hite_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tx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AE0200-2B83-26A8-CCEB-C59B6F6262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3" y="1235520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FF1820F-EB97-D40F-15E3-740CD543D8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503" y="2965980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DFEEBC1E-C282-8E73-4C90-13A0A14F24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3" y="1235520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D897D421-613C-7204-F2B4-269927BCDC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3" y="2965980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F3D2B56F-14C4-9683-6E7D-968729EB2A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503" y="4696437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CF080511-163D-F6B4-00A3-94B5ED21A6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3" y="4696437"/>
            <a:ext cx="1591159" cy="1589083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03CECD-4AE7-1DCF-8E39-813459749707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57EF2D-CCF2-AE90-029B-918B2E58F09C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9AAA0A-9EF1-6EE8-3896-01A1380A4757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3D0821D-5F15-B631-AB05-FA0523A24F37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CF45D0B-5617-EF0F-8FCB-99F1DABA24F4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5CB2C50-B3D8-A887-31A8-4A8790527BA6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DE71754-469B-137D-9724-F1B8BD8A3F84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4F168B3-CDE8-D619-FFDD-CCF0359CF26A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C28B72E-989B-262A-D4F9-767547DC6176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CF668E7-421E-1F51-5D9C-1F4756433973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9ECEF99-275D-3987-E551-64B4937FC0BF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5790F76-4D50-2AD4-3BC3-0AD457E476E6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92E5CF1-7BE9-1F7D-1BE3-38CE3CFA4E0C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F751E7F-005A-B11A-F19F-33C08327495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3B0719E-4E43-9757-6396-0E27025B596D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32AFD2-6E21-B91A-EFB9-90C660987D6F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4E1B069-BE4E-84BA-9D0F-0B150F718995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CDB6205-D502-DBCD-0788-26A69C29A623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0282A8-C232-4803-F5A7-633782CEF8A6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E06D3B0-FF99-C5BA-74A4-B453A50A839B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A37EA78-DFD4-EF55-C319-C8FF42F3D05D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0B7887A-F01A-E48D-03A2-44D8E9B14E3C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8906B7F-4B1E-D673-3FFB-A3CE6D6BBD6F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5376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hite_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tx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1A6641E-D436-D8D4-159C-B09DB5D4EA91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A0842-FD3A-69AB-80FE-601116FB8937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436B806-6A84-C4FA-3840-9642711BEFF8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821ABA7-61B1-AFDB-7751-B9FB75DABF73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E4C5C5-3AA4-A854-B730-5E2CA63DEE66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8E557B-6BF8-FDB7-A964-84D69AA01F46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9416423-9752-110D-586D-7B29A087C730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8389394-7E8B-DA5A-E1F1-25A14B3ADBDC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1CB8654-E2C6-1413-781E-145F3F2CBFD8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21A86F7-C5D4-C5CD-06E7-3D6AC25F994D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662EF9C-2F02-2115-FC35-94FA6B566235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5B39C6F-138C-F084-F0A2-B0BC8C30B003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7763AFB-6D37-0C22-9D1F-9D9456A83C20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4735D0-5752-27C5-1E5B-6B7F68A6C217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34CEE4A-7D0E-CA4D-B4F7-7FF6D35AEA1D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7B82D61-F567-D6B9-18F0-D86E6109F0BE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BDC8FD7-FF54-20EF-8008-ADDD60EDF686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19BB601-5C20-3EEB-E5D7-DB7B06169C9E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A54ED61-4D2C-CFA4-C348-7E539AE293A6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F90078D-93B3-B19C-31C7-C6BECB8ACAD1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6B4AB14-2139-B5C3-BCA9-E0EB7739C153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F777841-1826-7C00-B587-B58F0C7C4B9C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C15C9C0-D956-3F8A-4B0F-C0C52AE4D172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547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_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tx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97" y="1384518"/>
            <a:ext cx="3745032" cy="3323671"/>
          </a:xfrm>
          <a:prstGeom prst="roundRect">
            <a:avLst>
              <a:gd name="adj" fmla="val 7341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23483" y="1384518"/>
            <a:ext cx="3745032" cy="3323671"/>
          </a:xfrm>
          <a:prstGeom prst="roundRect">
            <a:avLst>
              <a:gd name="adj" fmla="val 7030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2871CDF-09DE-ABE5-1309-0606E1CDEA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9468" y="1384518"/>
            <a:ext cx="3745032" cy="3323671"/>
          </a:xfrm>
          <a:prstGeom prst="roundRect">
            <a:avLst>
              <a:gd name="adj" fmla="val 6098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BE15547-1006-BE2B-F8D0-AC22C2162291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EF28E-6649-B156-F6B8-6C6161400B4F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9C710F-C6E8-4D04-103E-9C12316F150A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A32E3AC-0F67-C6A8-DFAB-1766EDEB7EFD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668727F-E2F3-C2A1-9E05-70E9C8DEC04D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6FE14C2-BF3A-5C67-E863-5EE18DF0EFCC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27F6BC4-7B72-83C8-43F3-28545872E6E9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E705399-9450-8ED2-518E-81DA3EFD6DFE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678D856-44C7-7243-0996-2221D609098D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95DFA15-1A5F-BBCF-7F24-F6BA877D4BC6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B447377-886A-6636-430D-6DB2F2ED7216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2E3DAC7-D5E6-EED5-C641-EC9885058932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F529284-A598-CD37-2EB3-CBA2349E5B17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29A5F49-845B-109B-BC91-0409617CB21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F21E0BF-BD3F-E58E-BB4D-167196F4BC06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AFC441-918E-D6E6-92AC-F4FFFEB826C7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2055584-0FF1-B38A-8EDA-72B3F942A925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93BA9D1-884F-E18F-5352-64920525088E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05DD1F5-A9B1-CF05-6D11-3E2CB3FDCFDB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FDE543D-74AB-78E7-172C-249763732333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6D6E561-99D9-68D6-8F43-67C2879D3BD5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BBE911F-E05F-C0E5-5AF2-61852CEB4CFA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D4AC19F-28DB-AE99-63EB-C65EF633CF9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39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hite_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tx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74099" y="1384518"/>
            <a:ext cx="4531488" cy="3323671"/>
          </a:xfrm>
          <a:prstGeom prst="roundRect">
            <a:avLst>
              <a:gd name="adj" fmla="val 609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6329" y="1384518"/>
            <a:ext cx="4531488" cy="3323671"/>
          </a:xfrm>
          <a:prstGeom prst="roundRect">
            <a:avLst>
              <a:gd name="adj" fmla="val 5476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A06FFDD-516A-0223-4DA2-8C275D708E9F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DCBEFB-C5D3-4A3C-582F-8DA2308580FA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46AD1F-B85A-965E-FE6E-0D250D81118B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85E96AB-4F3A-1C62-69DF-41D276820646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7FB954B-02CD-B5CC-D6DB-0C747E169AC7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457B3F9-6B2C-83B8-68DC-3C907970BA39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0945EBC-0921-6538-1125-12181646D376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1DD125-BD61-93FC-2FD1-C56F9BC0786C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5B51558-E6E4-E953-DAEE-7EB10453DF96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20F4801-7D7C-1DAB-1C1F-FBF230AD098A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5025C35-F8FE-4483-A94F-C7E794AB6F5A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73AF26A-8631-F876-8438-01A67109FDF9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B5B8337-7246-B945-C06D-94121CF985F0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EE4CAC-D78A-D915-B984-8BF28D7D595A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E510BDE-7F8B-63F5-9FD9-2DD8A0B408F2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E9405C4-273D-5B36-71AB-0FF5C06B3595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CB4B7B5-61B2-577E-5ED3-E5C20905AE27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1420CA2-AE7F-63A0-BD12-E8EC3CE96006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97BFDFE-79A7-5673-C71B-A45894752ACD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0695C0F-C53A-641F-FEE9-BCECF2C9AD29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B2EE63-C2D7-0E5A-3591-4510573C7592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819CB5B-B6BA-FFD1-B4C2-0F28D44BE11A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1CD6C30-89FD-A1F7-B02F-ED58611D481B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109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FD12A8C-5D71-1C71-45D3-B27211CBDB5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bg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4D0EEA5-8F30-7190-EE9A-F908ED586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454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A227985-96DA-7D49-8362-F500A1178D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3454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5B155DD-3E7F-4E0B-3A89-BA748BD97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1454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72211BA-EDCC-0341-31A3-7C54C057B6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69454" y="1932516"/>
            <a:ext cx="2305049" cy="2304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C90705-A7C9-99D3-7A0B-F7360430EFEB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B01F87-80E6-A33D-6E78-774AE62EAB8D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81CF8CC-E9DC-45C4-023F-FE4078D43980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A700EAB-8A92-4A61-C4B1-D41E894C65A6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AD4B21E-B4ED-9D33-B82C-06F1643E84F2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6806E5-44A0-C336-6D59-7891845C638D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F9BCAB3-8858-2857-795C-10DD1CF3FA72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AECBD05-BD8E-C5A6-926B-839EB7009300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02B504A-531D-3DC2-ADCC-59B89C5384DC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6503BBB-62F5-B02D-76A9-9CEB8C8C4A4C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4A9725C-6C61-0D9A-1E1D-482B18304283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486DC37-EAA4-BDA2-66C5-CE2FB97FCC97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D5BAD2-1D90-526D-5748-7CFE2E0D22F8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AA6456A-6386-831A-B383-DD57AA9B85A0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7BDC7D0-8235-B375-DC82-01B874B06903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B8576B7-9A43-2A34-7740-57F9BA6D061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6EDA10D-7564-7E07-8AEB-89E9E6D268C4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050EE53-425E-752C-A230-72C83E95C448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087AEFB-1D08-727D-A9A8-5915A8BF6988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E40295A-56D9-99EC-5BB6-EAD2667BA412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57C42EC-DD58-4465-860D-D68506E983ED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6BE30E2-B13E-A0E7-B5D7-7D3AA8AF4CDE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9281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ite_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tx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090A055-E4D8-FF3D-5EF8-94D578AF4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500" y="1384519"/>
            <a:ext cx="2775813" cy="2775813"/>
          </a:xfrm>
          <a:prstGeom prst="roundRect">
            <a:avLst>
              <a:gd name="adj" fmla="val 7361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C6FC71-9D3A-733B-0B5C-16AC52EA4D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4564" y="1384519"/>
            <a:ext cx="2775813" cy="2775813"/>
          </a:xfrm>
          <a:prstGeom prst="roundRect">
            <a:avLst>
              <a:gd name="adj" fmla="val 5873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2871CDF-09DE-ABE5-1309-0606E1CDEA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1624" y="1384519"/>
            <a:ext cx="2775813" cy="2775813"/>
          </a:xfrm>
          <a:prstGeom prst="roundRect">
            <a:avLst>
              <a:gd name="adj" fmla="val 661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6866D8A-E57B-682C-3EC8-CB4B398FD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98688" y="1384519"/>
            <a:ext cx="2775813" cy="2775813"/>
          </a:xfrm>
          <a:prstGeom prst="roundRect">
            <a:avLst>
              <a:gd name="adj" fmla="val 6617"/>
            </a:avLst>
          </a:pr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DE1D1B-4953-E868-668B-40A44B1AE8F5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995345-AE05-09E1-881C-13950B8EBA4A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4CFB9F5-0EEA-811E-D405-9FFF92F7092D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66680CA-6B36-6B2C-7608-19AF475642E6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56F573C-7E7D-46EB-ABB8-168C52A1B448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DCFD2FA-9480-0B2D-D863-377A3E955C75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C1D0C27-E840-9AD2-B288-3C47C2ED3AD2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7E93D0A-BD58-3395-C86F-76CF29C48187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C938924-00FB-542B-D5B9-F8BD57059211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2FC459-ACC7-80E1-5BFE-FB73A1B0058E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445F6E1-AAF8-839B-54E0-5BB4F7C543DD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53DD0C3-1535-F408-7C77-30F6C7912CD6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E4A2DB3-18DF-2547-31E2-1E66DE9161DC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E3D0C4A-C38C-04FF-DDD5-8E2B22E11A5D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94050B9-BD02-B65F-D45B-F80C599106B0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6E9C3F-5B0C-B3D0-B14B-2DC71D47687E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9E44D94-A8A1-43C8-8945-B8C6461D6ADB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3AB5E3B-9431-212C-BD11-84DE10890FD9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726B524-DCEA-F927-6907-9F44EDDE653E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2F2AF53-0FB7-F24F-0A0F-62E18721CF29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DAFAFB3-FB46-24CF-4F63-6F51F89F80D4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17236ED-6560-BDF3-B4AD-3F36FB4094F6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226E14-5E94-4741-A9FE-CF0217D278F9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7210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Conten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E8B7343-557D-F25B-8BBC-0F148C4E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9" y="411344"/>
            <a:ext cx="11558827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2DAC0-0608-87E0-C8C9-A253D5815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2"/>
            <a:ext cx="11557000" cy="2045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1467">
                <a:solidFill>
                  <a:schemeClr val="tx1"/>
                </a:solidFill>
                <a:latin typeface="+mn-lt"/>
                <a:cs typeface="Bai Jamjuree" panose="00000500000000000000" pitchFamily="2" charset="-34"/>
              </a:defRPr>
            </a:lvl1pPr>
            <a:lvl2pPr marL="457178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2pPr>
            <a:lvl3pPr marL="914354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3pPr>
            <a:lvl4pPr marL="1371532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4pPr>
            <a:lvl5pPr marL="1828709" indent="0">
              <a:buNone/>
              <a:defRPr sz="1467">
                <a:solidFill>
                  <a:schemeClr val="bg1"/>
                </a:solidFill>
                <a:latin typeface="Bai Jamjuree" panose="00000500000000000000" pitchFamily="2" charset="-34"/>
                <a:cs typeface="Bai Jamjuree" panose="00000500000000000000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53730B-2F97-B7F6-9293-25BB825A1754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6E23B2-982F-CAC6-028A-52280A13D5A5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8A3A70A-C1DB-04CD-EF5E-7452C76059EF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A04F082-DD24-6800-E25A-480917DE93BE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E5B06EC-F18A-EDE1-BD39-0FA45B72FE16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A64CE0C-ABAF-EFC0-3755-8EBA131DB70D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226576-2CC0-13F7-9834-DDBF3A316212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E2B87F1-416A-8F49-FF56-E35A26EB51BB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3F2877C-BA27-A9AE-FE1E-9E74673906AF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46EEB5E-3E39-0FEB-19F2-080A1B59374B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5C2A3C5-9F71-325D-9DDC-A9A8CEDCA50A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DCD7C77-CC66-3285-F634-8C484411B06D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EB49B0F-1161-F6AC-3317-B087FE964A5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8237FAE-5333-87A5-529D-15F45488CD39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59DE41-0D09-1109-6A14-387740616AB3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98D8C7B-60FB-B014-AC51-45954572A60D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0AB01AE-9C45-08AA-370B-8DC872B33356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B82112-00A9-F854-7422-DFA53CA53869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F9B526C-AA40-6150-A481-726C5D40A020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A382AB1-2449-D4D4-5A03-C575AA1C44E9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D1EA18-7D7F-3100-8186-EA456714D9BC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B213C1F-3CCD-E006-6969-75401600397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C08BD4-2AFD-D516-5FB8-E1E34C217047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393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5D347-DD12-9E99-7C7E-93BA807E0A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64754" y="1"/>
            <a:ext cx="6127249" cy="6858000"/>
          </a:xfrm>
          <a:custGeom>
            <a:avLst/>
            <a:gdLst>
              <a:gd name="connsiteX0" fmla="*/ 0 w 4595437"/>
              <a:gd name="connsiteY0" fmla="*/ 0 h 5143500"/>
              <a:gd name="connsiteX1" fmla="*/ 4595437 w 4595437"/>
              <a:gd name="connsiteY1" fmla="*/ 0 h 5143500"/>
              <a:gd name="connsiteX2" fmla="*/ 4595437 w 4595437"/>
              <a:gd name="connsiteY2" fmla="*/ 5143500 h 5143500"/>
              <a:gd name="connsiteX3" fmla="*/ 0 w 4595437"/>
              <a:gd name="connsiteY3" fmla="*/ 51434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437" h="5143500">
                <a:moveTo>
                  <a:pt x="0" y="0"/>
                </a:moveTo>
                <a:lnTo>
                  <a:pt x="4595437" y="0"/>
                </a:lnTo>
                <a:lnTo>
                  <a:pt x="4595437" y="5143500"/>
                </a:lnTo>
                <a:lnTo>
                  <a:pt x="0" y="5143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E26DA31-ECC7-BCC8-CAFA-4D66B6E8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0" y="411344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9410574-A3E9-C1A5-8F26-1D5592CC34E3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E953CB-5385-39E3-03A5-B3492098CE9A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5B3E1F-1B99-3704-1E11-52071088765F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A74330B-93C0-6FE2-0EE7-F2BB30670E88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3FA0B3-3978-9DB7-4299-0DB28BC73B86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B83E380-FC51-693E-440B-E587D3AD3301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4ADD7E5-8C23-B9D4-8223-44A66D73840B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4A359D7-8CC2-5053-214A-333684D2B778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F9EEE0D-F3B6-FB34-F818-C2F8371CA1C7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58E42B9-903D-0568-762C-E44CDE8E2FE6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DBD6F5-C305-AE67-3A52-1674EF38657E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834A0B8-7EE5-C3D8-C464-628AF8953269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ED8C915-DACE-563A-C43C-540FABBDD545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A9D69E-8266-7A5A-D2AF-21995B90988C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557FC0E-6489-08EF-99F3-2969E2838AFC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44F9A3-2769-9BBE-1CE2-6B607C887E89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23889D6-F7CC-E7F3-55F4-16CD3F2AF545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CCABB12-8961-677C-B262-2C0882983542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58B0F82-69A7-643B-FEF4-76A9473E9E75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3E701FD-118C-5924-4DD9-9F6F9881DFFA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CD0FE6F-45C8-1E77-1660-240A2AEA3583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535C3F6-31E0-6465-5BF5-6380F5ACC1BD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F931773-6499-6595-D33D-EAC29E3EC4D3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260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Content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ink liquid&#10;&#10;Description automatically generated">
            <a:extLst>
              <a:ext uri="{FF2B5EF4-FFF2-40B4-BE49-F238E27FC236}">
                <a16:creationId xmlns:a16="http://schemas.microsoft.com/office/drawing/2014/main" id="{AC59EE20-9622-1F94-6A2E-3197ED16D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D034940E-0DE6-7A1E-5D94-5466F4FB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0" y="411344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BA0F696-766D-FF61-408E-A890E3703DB4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0C0E6B-0936-F778-50A4-27DDB3EDDF1B}"/>
              </a:ext>
            </a:extLst>
          </p:cNvPr>
          <p:cNvGrpSpPr/>
          <p:nvPr userDrawn="1"/>
        </p:nvGrpSpPr>
        <p:grpSpPr>
          <a:xfrm>
            <a:off x="316588" y="6404495"/>
            <a:ext cx="1390293" cy="167997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32A661D-6482-5D48-166F-5C0579B5B4F1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182470E-68B1-02C5-7F18-5C7391BF2947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DE81BCB-9754-AB0C-1DCD-AB45A3A4915C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B8AEE6C-CEA5-83E0-A98B-023E8A2F7293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21248D-B953-0FD3-F669-888EB57BA3EE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BECDD36-9DCC-567C-3CF0-D205C9D3B1E8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F2F819B-8FD6-E6C8-FCF2-73DF379A8774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3012545-10A6-A713-FD0C-8B691FB205B3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D0481B-488F-D1FB-5F1F-85D87187E884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4A1B59-DB5E-69FA-0246-0080027D40C5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FC35255-10C4-9DD4-E9F9-455DE3EB5C72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53C53BB-8E60-F0F1-9628-3AFB359659EA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1A6CC30-38C7-2C55-253B-97A0B04C6AAD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B82E66F-FA97-598B-9E9F-6A38E8C878FC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99839CA-5F4E-1957-428B-F6D8C3972EFB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0BE45BC-8478-4445-F771-B5A86739E8B7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3F954E5-1500-379D-A111-BEB147A71047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D6EAA17-F591-E086-AF6A-5C873201CF1C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59350B0-970A-9DCC-E6F8-CC7B9F66B28C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64E133D-9969-E684-DEAA-09E95436267D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13F2145-00AC-4F01-BC66-C7A6C7545670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2943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2B693B-C257-7DB2-089A-E1079BC6FC4C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FD3648-8E00-A007-EA78-1CABD98E84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5935620"/>
          </a:xfrm>
          <a:custGeom>
            <a:avLst/>
            <a:gdLst>
              <a:gd name="connsiteX0" fmla="*/ 0 w 9144000"/>
              <a:gd name="connsiteY0" fmla="*/ 0 h 4451715"/>
              <a:gd name="connsiteX1" fmla="*/ 9144000 w 9144000"/>
              <a:gd name="connsiteY1" fmla="*/ 0 h 4451715"/>
              <a:gd name="connsiteX2" fmla="*/ 9144000 w 9144000"/>
              <a:gd name="connsiteY2" fmla="*/ 3731514 h 4451715"/>
              <a:gd name="connsiteX3" fmla="*/ 9028668 w 9144000"/>
              <a:gd name="connsiteY3" fmla="*/ 3816159 h 4451715"/>
              <a:gd name="connsiteX4" fmla="*/ 6991790 w 9144000"/>
              <a:gd name="connsiteY4" fmla="*/ 4410741 h 4451715"/>
              <a:gd name="connsiteX5" fmla="*/ 5750376 w 9144000"/>
              <a:gd name="connsiteY5" fmla="*/ 2052441 h 4451715"/>
              <a:gd name="connsiteX6" fmla="*/ 2935641 w 9144000"/>
              <a:gd name="connsiteY6" fmla="*/ 2120451 h 4451715"/>
              <a:gd name="connsiteX7" fmla="*/ 405169 w 9144000"/>
              <a:gd name="connsiteY7" fmla="*/ 470116 h 4451715"/>
              <a:gd name="connsiteX8" fmla="*/ 145154 w 9144000"/>
              <a:gd name="connsiteY8" fmla="*/ 442356 h 4451715"/>
              <a:gd name="connsiteX9" fmla="*/ 0 w 9144000"/>
              <a:gd name="connsiteY9" fmla="*/ 434219 h 445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451715">
                <a:moveTo>
                  <a:pt x="0" y="0"/>
                </a:moveTo>
                <a:lnTo>
                  <a:pt x="9144000" y="0"/>
                </a:lnTo>
                <a:lnTo>
                  <a:pt x="9144000" y="3731514"/>
                </a:lnTo>
                <a:lnTo>
                  <a:pt x="9028668" y="3816159"/>
                </a:lnTo>
                <a:cubicBezTo>
                  <a:pt x="8357900" y="4283470"/>
                  <a:pt x="7632432" y="4560991"/>
                  <a:pt x="6991790" y="4410741"/>
                </a:cubicBezTo>
                <a:cubicBezTo>
                  <a:pt x="5852868" y="4143630"/>
                  <a:pt x="6481666" y="2090211"/>
                  <a:pt x="5750376" y="2052441"/>
                </a:cubicBezTo>
                <a:cubicBezTo>
                  <a:pt x="5019088" y="2014670"/>
                  <a:pt x="3654769" y="3005377"/>
                  <a:pt x="2935641" y="2120451"/>
                </a:cubicBezTo>
                <a:cubicBezTo>
                  <a:pt x="2216512" y="1235526"/>
                  <a:pt x="1850783" y="660607"/>
                  <a:pt x="405169" y="470116"/>
                </a:cubicBezTo>
                <a:cubicBezTo>
                  <a:pt x="314818" y="458211"/>
                  <a:pt x="228213" y="449085"/>
                  <a:pt x="145154" y="442356"/>
                </a:cubicBezTo>
                <a:lnTo>
                  <a:pt x="0" y="434219"/>
                </a:lnTo>
                <a:close/>
              </a:path>
            </a:pathLst>
          </a:custGeom>
          <a:noFill/>
        </p:spPr>
        <p:txBody>
          <a:bodyPr anchor="ctr"/>
          <a:lstStyle>
            <a:lvl1pPr marL="0" indent="0" algn="ctr">
              <a:buNone/>
              <a:defRPr lang="en-IN"/>
            </a:lvl1pPr>
          </a:lstStyle>
          <a:p>
            <a:pPr lvl="0"/>
            <a:endParaRPr lang="en-IN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E0AE37C-EB33-1BC4-C7B3-F6D95A958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3760303"/>
            <a:ext cx="5535468" cy="59477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IN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5ECBDC3-40FC-74C8-970B-F6966EBB4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3032311"/>
            <a:ext cx="2902941" cy="35163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285C073-4A15-20F8-3CB8-75D26116F924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11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itle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ink liquid&#10;&#10;Description automatically generated">
            <a:extLst>
              <a:ext uri="{FF2B5EF4-FFF2-40B4-BE49-F238E27FC236}">
                <a16:creationId xmlns:a16="http://schemas.microsoft.com/office/drawing/2014/main" id="{2E81621D-B558-1BB6-D2C8-340A2D9B16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5BE60B94-35B3-845C-F97D-9961BE3A1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852625"/>
            <a:ext cx="5535468" cy="118577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8B8928-A4B2-1815-5FD7-6A1EEBB32B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380" y="634551"/>
            <a:ext cx="2902941" cy="3516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538037-B0C8-48E6-FE6B-726C1B729BA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31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_Title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538037-B0C8-48E6-FE6B-726C1B729BA6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/>
              <a:pPr algn="r"/>
              <a:t>‹#›</a:t>
            </a:fld>
            <a:endParaRPr lang="en-IN" sz="1067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D681712-B949-01A8-B814-0C10CA53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BE60B94-35B3-845C-F97D-9961BE3A1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852625"/>
            <a:ext cx="5535468" cy="118577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/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8B8928-A4B2-1815-5FD7-6A1EEBB32B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380" y="634551"/>
            <a:ext cx="2902941" cy="3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7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14A1AA-160F-EFC5-51F4-F55B4D16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0E05216-8E1F-D17F-CD8B-5AE94A5F6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243228"/>
            <a:ext cx="5482332" cy="118577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74BE30-8A04-69D5-1CF6-8B0244457267}"/>
              </a:ext>
            </a:extLst>
          </p:cNvPr>
          <p:cNvGrpSpPr/>
          <p:nvPr userDrawn="1"/>
        </p:nvGrpSpPr>
        <p:grpSpPr>
          <a:xfrm>
            <a:off x="452380" y="634547"/>
            <a:ext cx="2902941" cy="350780"/>
            <a:chOff x="3824442" y="2481198"/>
            <a:chExt cx="1494463" cy="1805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8DB22E-6EC0-937C-E161-59A17F692F21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A475B29-7612-2184-81A7-5ED0CC8E7589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D13D0A4-A8AB-DFFB-04D6-701C160DF04F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207B374-1CB2-2DB1-A6EF-BF7685A8AEAE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9155BDD-199A-3669-6039-C32B9922CC77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613DF7E-755C-63B4-B3AE-52B3AA65C8CE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4652DA0-D977-027D-51D4-94DA0BEBA86D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5551481-B581-A1E7-BB42-55F96CECE943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33263F6-138F-A04A-A1DE-600128B41526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53B7086-E4C6-AF51-01B6-CD72252FDEEE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CBB42EA-D3A5-7F7E-AE43-3840B4067A78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A4F980-F063-3AC0-6E74-566A3BE15E97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4138414-CCD1-BBA6-9041-34FFACD4EECC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976F9C0-5C8A-C028-04ED-152FEC42C34A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01F635B-84BD-822A-8AFB-F895023B92D4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F49D44E-0E4A-6ED1-0F3B-8B15E9E87337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F694276-561E-8215-195A-54BDDDC501A6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38FD1D7-34B1-A268-9586-93F265005FFF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B2AE8D3-05B1-8A5C-83AD-FCE1AB2F20C3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8429BD0-5FA1-4574-4BBF-21CF776B0C9A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46D4B58-2D8C-7250-6CC4-D6DD0088DC9B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DF7E82F-F26F-74AD-B97B-AEE2983BC2F0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239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_Title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F99B7637-DD38-04EB-3AD0-0FD38EA956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379" y="2243228"/>
            <a:ext cx="5482332" cy="118577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F336B3-5A8C-25F1-33CE-D6076010FF8F}"/>
              </a:ext>
            </a:extLst>
          </p:cNvPr>
          <p:cNvGrpSpPr/>
          <p:nvPr userDrawn="1"/>
        </p:nvGrpSpPr>
        <p:grpSpPr>
          <a:xfrm>
            <a:off x="452380" y="634547"/>
            <a:ext cx="2902941" cy="350780"/>
            <a:chOff x="3824442" y="2481198"/>
            <a:chExt cx="1494463" cy="180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B2D04C-9314-8E60-7E9B-15543D35D0E3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E3A01C8-2160-B076-0926-21B756EBF655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5079886-E9B2-706F-EBD8-7376D456432F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5B71FCE-9583-CA78-D58B-67158260FC61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3AF6F42-D8E4-671B-1A03-46D380CC92E3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BC42657-CD27-7BA2-CDCF-14EDEC1B2381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61E48EC-4F0C-B4FD-9B67-5BD43BA6856C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3EAAEF-B61A-2B85-848F-765CE795C0C3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88B20F1-2DAB-2074-E084-B59DBCB76590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8F82421-98C8-3CE2-8438-D35DF0D61BF7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F5C8153-EEFE-3585-CA6F-7C1964736D1E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8ED852-A1CA-C69A-BA87-A1C1AEAF56A4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3482354-E4C3-3C96-54D1-2EA23F0948DF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B9D79D6-A18C-0B0B-FE20-99F6CF093492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7E6BB69-BEA9-EE9F-08A5-6FC2E064FEB2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B79C0E-98BE-A87B-F8B2-F791DD8DCCD1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D6A3F40-8A63-E9AF-9A1B-54A6C6B611EC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290A2F5-5E55-E096-052A-C23B1FA5968D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36EABAC-8F36-CAAE-792A-195F08E9DCAB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EAFD551-AA84-8C62-E92A-AD1476A6474C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0D85F22-F37D-A594-D694-3B0A049FAE33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3A972D8-019D-3A9F-9117-36AB17639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1184C2B-773B-25D8-F8A1-17636A726D53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bg1"/>
                </a:solidFill>
              </a:rPr>
              <a:pPr algn="r"/>
              <a:t>‹#›</a:t>
            </a:fld>
            <a:endParaRPr lang="en-IN" sz="1067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291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Conten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14A1AA-160F-EFC5-51F4-F55B4D16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A43A8F3-E997-D3F9-A2BC-58ACE563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590" y="411344"/>
            <a:ext cx="5580711" cy="3718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E121DCE-6C7C-1156-BE03-1A33B89DCD12}"/>
              </a:ext>
            </a:extLst>
          </p:cNvPr>
          <p:cNvSpPr txBox="1">
            <a:spLocks/>
          </p:cNvSpPr>
          <p:nvPr userDrawn="1"/>
        </p:nvSpPr>
        <p:spPr>
          <a:xfrm>
            <a:off x="11734349" y="6408341"/>
            <a:ext cx="141064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37A3306-72CE-48AC-9363-0EAE74D66663}" type="slidenum">
              <a:rPr lang="en-IN" sz="1067" smtClean="0">
                <a:solidFill>
                  <a:schemeClr val="tx1"/>
                </a:solidFill>
              </a:rPr>
              <a:pPr algn="r"/>
              <a:t>‹#›</a:t>
            </a:fld>
            <a:endParaRPr lang="en-IN" sz="1067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2986A7-EC6C-6148-A775-015197B499B2}"/>
              </a:ext>
            </a:extLst>
          </p:cNvPr>
          <p:cNvGrpSpPr/>
          <p:nvPr userDrawn="1"/>
        </p:nvGrpSpPr>
        <p:grpSpPr>
          <a:xfrm>
            <a:off x="6412588" y="6404495"/>
            <a:ext cx="1390293" cy="167997"/>
            <a:chOff x="3824442" y="2481198"/>
            <a:chExt cx="1494463" cy="1805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564A48-5E31-4F81-E12A-A780CB1BBE7D}"/>
                </a:ext>
              </a:extLst>
            </p:cNvPr>
            <p:cNvGrpSpPr/>
            <p:nvPr/>
          </p:nvGrpSpPr>
          <p:grpSpPr>
            <a:xfrm>
              <a:off x="4083922" y="2481198"/>
              <a:ext cx="1234983" cy="180585"/>
              <a:chOff x="4083922" y="2481198"/>
              <a:chExt cx="1234983" cy="18058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DBC85D-4B5E-C3A2-A77B-4CBE69CDF75B}"/>
                  </a:ext>
                </a:extLst>
              </p:cNvPr>
              <p:cNvSpPr/>
              <p:nvPr/>
            </p:nvSpPr>
            <p:spPr>
              <a:xfrm>
                <a:off x="4083922" y="2481198"/>
                <a:ext cx="159274" cy="180558"/>
              </a:xfrm>
              <a:custGeom>
                <a:avLst/>
                <a:gdLst>
                  <a:gd name="connsiteX0" fmla="*/ 159275 w 159274"/>
                  <a:gd name="connsiteY0" fmla="*/ 111848 h 180558"/>
                  <a:gd name="connsiteX1" fmla="*/ 159275 w 159274"/>
                  <a:gd name="connsiteY1" fmla="*/ 117063 h 180558"/>
                  <a:gd name="connsiteX2" fmla="*/ 142622 w 159274"/>
                  <a:gd name="connsiteY2" fmla="*/ 167541 h 180558"/>
                  <a:gd name="connsiteX3" fmla="*/ 85186 w 159274"/>
                  <a:gd name="connsiteY3" fmla="*/ 180558 h 180558"/>
                  <a:gd name="connsiteX4" fmla="*/ 0 w 159274"/>
                  <a:gd name="connsiteY4" fmla="*/ 113264 h 180558"/>
                  <a:gd name="connsiteX5" fmla="*/ 0 w 159274"/>
                  <a:gd name="connsiteY5" fmla="*/ 67294 h 180558"/>
                  <a:gd name="connsiteX6" fmla="*/ 85186 w 159274"/>
                  <a:gd name="connsiteY6" fmla="*/ 0 h 180558"/>
                  <a:gd name="connsiteX7" fmla="*/ 159043 w 159274"/>
                  <a:gd name="connsiteY7" fmla="*/ 58307 h 180558"/>
                  <a:gd name="connsiteX8" fmla="*/ 159043 w 159274"/>
                  <a:gd name="connsiteY8" fmla="*/ 65183 h 180558"/>
                  <a:gd name="connsiteX9" fmla="*/ 109315 w 159274"/>
                  <a:gd name="connsiteY9" fmla="*/ 65183 h 180558"/>
                  <a:gd name="connsiteX10" fmla="*/ 109315 w 159274"/>
                  <a:gd name="connsiteY10" fmla="*/ 58307 h 180558"/>
                  <a:gd name="connsiteX11" fmla="*/ 79876 w 159274"/>
                  <a:gd name="connsiteY11" fmla="*/ 41232 h 180558"/>
                  <a:gd name="connsiteX12" fmla="*/ 49701 w 159274"/>
                  <a:gd name="connsiteY12" fmla="*/ 74892 h 180558"/>
                  <a:gd name="connsiteX13" fmla="*/ 49701 w 159274"/>
                  <a:gd name="connsiteY13" fmla="*/ 102616 h 180558"/>
                  <a:gd name="connsiteX14" fmla="*/ 79876 w 159274"/>
                  <a:gd name="connsiteY14" fmla="*/ 139354 h 180558"/>
                  <a:gd name="connsiteX15" fmla="*/ 109560 w 159274"/>
                  <a:gd name="connsiteY15" fmla="*/ 117091 h 180558"/>
                  <a:gd name="connsiteX16" fmla="*/ 109560 w 159274"/>
                  <a:gd name="connsiteY16" fmla="*/ 111875 h 180558"/>
                  <a:gd name="connsiteX17" fmla="*/ 159275 w 159274"/>
                  <a:gd name="connsiteY17" fmla="*/ 111875 h 18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274" h="180558">
                    <a:moveTo>
                      <a:pt x="159275" y="111848"/>
                    </a:moveTo>
                    <a:lnTo>
                      <a:pt x="159275" y="117063"/>
                    </a:lnTo>
                    <a:cubicBezTo>
                      <a:pt x="159275" y="136481"/>
                      <a:pt x="159030" y="154019"/>
                      <a:pt x="142622" y="167541"/>
                    </a:cubicBezTo>
                    <a:cubicBezTo>
                      <a:pt x="126200" y="180803"/>
                      <a:pt x="106183" y="180558"/>
                      <a:pt x="85186" y="180558"/>
                    </a:cubicBezTo>
                    <a:cubicBezTo>
                      <a:pt x="35948" y="180558"/>
                      <a:pt x="0" y="178189"/>
                      <a:pt x="0" y="113264"/>
                    </a:cubicBezTo>
                    <a:lnTo>
                      <a:pt x="0" y="67294"/>
                    </a:lnTo>
                    <a:cubicBezTo>
                      <a:pt x="-14" y="8538"/>
                      <a:pt x="32081" y="0"/>
                      <a:pt x="85186" y="0"/>
                    </a:cubicBezTo>
                    <a:cubicBezTo>
                      <a:pt x="134901" y="0"/>
                      <a:pt x="158077" y="4970"/>
                      <a:pt x="159043" y="58307"/>
                    </a:cubicBezTo>
                    <a:lnTo>
                      <a:pt x="159043" y="65183"/>
                    </a:lnTo>
                    <a:lnTo>
                      <a:pt x="109315" y="65183"/>
                    </a:lnTo>
                    <a:lnTo>
                      <a:pt x="109315" y="58307"/>
                    </a:lnTo>
                    <a:cubicBezTo>
                      <a:pt x="107640" y="42430"/>
                      <a:pt x="96284" y="41232"/>
                      <a:pt x="79876" y="41232"/>
                    </a:cubicBezTo>
                    <a:cubicBezTo>
                      <a:pt x="52356" y="41232"/>
                      <a:pt x="49701" y="49538"/>
                      <a:pt x="49701" y="74892"/>
                    </a:cubicBezTo>
                    <a:lnTo>
                      <a:pt x="49701" y="102616"/>
                    </a:lnTo>
                    <a:cubicBezTo>
                      <a:pt x="49701" y="129169"/>
                      <a:pt x="50913" y="139354"/>
                      <a:pt x="79876" y="139354"/>
                    </a:cubicBezTo>
                    <a:cubicBezTo>
                      <a:pt x="99906" y="139354"/>
                      <a:pt x="109560" y="137938"/>
                      <a:pt x="109560" y="117091"/>
                    </a:cubicBezTo>
                    <a:lnTo>
                      <a:pt x="109560" y="111875"/>
                    </a:lnTo>
                    <a:lnTo>
                      <a:pt x="159275" y="111875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1FCDCF1-6067-8430-B40D-C8738F97F587}"/>
                  </a:ext>
                </a:extLst>
              </p:cNvPr>
              <p:cNvSpPr/>
              <p:nvPr/>
            </p:nvSpPr>
            <p:spPr>
              <a:xfrm>
                <a:off x="4261525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8527DE0-302A-43DA-08D7-A8D545BEA210}"/>
                  </a:ext>
                </a:extLst>
              </p:cNvPr>
              <p:cNvSpPr/>
              <p:nvPr/>
            </p:nvSpPr>
            <p:spPr>
              <a:xfrm>
                <a:off x="4316564" y="2509643"/>
                <a:ext cx="110540" cy="152126"/>
              </a:xfrm>
              <a:custGeom>
                <a:avLst/>
                <a:gdLst>
                  <a:gd name="connsiteX0" fmla="*/ 104985 w 110540"/>
                  <a:gd name="connsiteY0" fmla="*/ 56142 h 152126"/>
                  <a:gd name="connsiteX1" fmla="*/ 56959 w 110540"/>
                  <a:gd name="connsiteY1" fmla="*/ 56142 h 152126"/>
                  <a:gd name="connsiteX2" fmla="*/ 56959 w 110540"/>
                  <a:gd name="connsiteY2" fmla="*/ 111835 h 152126"/>
                  <a:gd name="connsiteX3" fmla="*/ 66382 w 110540"/>
                  <a:gd name="connsiteY3" fmla="*/ 122265 h 152126"/>
                  <a:gd name="connsiteX4" fmla="*/ 77234 w 110540"/>
                  <a:gd name="connsiteY4" fmla="*/ 106156 h 152126"/>
                  <a:gd name="connsiteX5" fmla="*/ 77479 w 110540"/>
                  <a:gd name="connsiteY5" fmla="*/ 99511 h 152126"/>
                  <a:gd name="connsiteX6" fmla="*/ 110541 w 110540"/>
                  <a:gd name="connsiteY6" fmla="*/ 99511 h 152126"/>
                  <a:gd name="connsiteX7" fmla="*/ 110541 w 110540"/>
                  <a:gd name="connsiteY7" fmla="*/ 110650 h 152126"/>
                  <a:gd name="connsiteX8" fmla="*/ 63958 w 110540"/>
                  <a:gd name="connsiteY8" fmla="*/ 152127 h 152126"/>
                  <a:gd name="connsiteX9" fmla="*/ 15455 w 110540"/>
                  <a:gd name="connsiteY9" fmla="*/ 117526 h 152126"/>
                  <a:gd name="connsiteX10" fmla="*/ 15455 w 110540"/>
                  <a:gd name="connsiteY10" fmla="*/ 56142 h 152126"/>
                  <a:gd name="connsiteX11" fmla="*/ 0 w 110540"/>
                  <a:gd name="connsiteY11" fmla="*/ 56142 h 152126"/>
                  <a:gd name="connsiteX12" fmla="*/ 0 w 110540"/>
                  <a:gd name="connsiteY12" fmla="*/ 26294 h 152126"/>
                  <a:gd name="connsiteX13" fmla="*/ 15455 w 110540"/>
                  <a:gd name="connsiteY13" fmla="*/ 26294 h 152126"/>
                  <a:gd name="connsiteX14" fmla="*/ 15455 w 110540"/>
                  <a:gd name="connsiteY14" fmla="*/ 0 h 152126"/>
                  <a:gd name="connsiteX15" fmla="*/ 56959 w 110540"/>
                  <a:gd name="connsiteY15" fmla="*/ 0 h 152126"/>
                  <a:gd name="connsiteX16" fmla="*/ 56959 w 110540"/>
                  <a:gd name="connsiteY16" fmla="*/ 26294 h 152126"/>
                  <a:gd name="connsiteX17" fmla="*/ 104985 w 110540"/>
                  <a:gd name="connsiteY17" fmla="*/ 26294 h 152126"/>
                  <a:gd name="connsiteX18" fmla="*/ 104985 w 110540"/>
                  <a:gd name="connsiteY18" fmla="*/ 56142 h 15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0540" h="152126">
                    <a:moveTo>
                      <a:pt x="104985" y="56142"/>
                    </a:moveTo>
                    <a:lnTo>
                      <a:pt x="56959" y="56142"/>
                    </a:lnTo>
                    <a:lnTo>
                      <a:pt x="56959" y="111835"/>
                    </a:lnTo>
                    <a:cubicBezTo>
                      <a:pt x="57204" y="119188"/>
                      <a:pt x="58674" y="122265"/>
                      <a:pt x="66382" y="122265"/>
                    </a:cubicBezTo>
                    <a:cubicBezTo>
                      <a:pt x="77234" y="122265"/>
                      <a:pt x="76758" y="114680"/>
                      <a:pt x="77234" y="106156"/>
                    </a:cubicBezTo>
                    <a:lnTo>
                      <a:pt x="77479" y="99511"/>
                    </a:lnTo>
                    <a:lnTo>
                      <a:pt x="110541" y="99511"/>
                    </a:lnTo>
                    <a:lnTo>
                      <a:pt x="110541" y="110650"/>
                    </a:lnTo>
                    <a:cubicBezTo>
                      <a:pt x="110541" y="144542"/>
                      <a:pt x="97741" y="152127"/>
                      <a:pt x="63958" y="152127"/>
                    </a:cubicBezTo>
                    <a:cubicBezTo>
                      <a:pt x="37419" y="152127"/>
                      <a:pt x="15455" y="148804"/>
                      <a:pt x="15455" y="117526"/>
                    </a:cubicBezTo>
                    <a:lnTo>
                      <a:pt x="15455" y="56142"/>
                    </a:lnTo>
                    <a:lnTo>
                      <a:pt x="0" y="56142"/>
                    </a:lnTo>
                    <a:lnTo>
                      <a:pt x="0" y="26294"/>
                    </a:lnTo>
                    <a:lnTo>
                      <a:pt x="15455" y="26294"/>
                    </a:lnTo>
                    <a:lnTo>
                      <a:pt x="15455" y="0"/>
                    </a:lnTo>
                    <a:lnTo>
                      <a:pt x="56959" y="0"/>
                    </a:lnTo>
                    <a:lnTo>
                      <a:pt x="56959" y="26294"/>
                    </a:lnTo>
                    <a:lnTo>
                      <a:pt x="104985" y="26294"/>
                    </a:lnTo>
                    <a:lnTo>
                      <a:pt x="104985" y="5614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D3E1EC4-906B-E1A2-4D5D-5F97C2FCF2E9}"/>
                  </a:ext>
                </a:extLst>
              </p:cNvPr>
              <p:cNvSpPr/>
              <p:nvPr/>
            </p:nvSpPr>
            <p:spPr>
              <a:xfrm>
                <a:off x="4440599" y="2482641"/>
                <a:ext cx="41517" cy="177712"/>
              </a:xfrm>
              <a:custGeom>
                <a:avLst/>
                <a:gdLst>
                  <a:gd name="connsiteX0" fmla="*/ 41517 w 41517"/>
                  <a:gd name="connsiteY0" fmla="*/ 177712 h 177712"/>
                  <a:gd name="connsiteX1" fmla="*/ 0 w 41517"/>
                  <a:gd name="connsiteY1" fmla="*/ 177712 h 177712"/>
                  <a:gd name="connsiteX2" fmla="*/ 0 w 41517"/>
                  <a:gd name="connsiteY2" fmla="*/ 53296 h 177712"/>
                  <a:gd name="connsiteX3" fmla="*/ 41517 w 41517"/>
                  <a:gd name="connsiteY3" fmla="*/ 53296 h 177712"/>
                  <a:gd name="connsiteX4" fmla="*/ 41517 w 41517"/>
                  <a:gd name="connsiteY4" fmla="*/ 177712 h 177712"/>
                  <a:gd name="connsiteX5" fmla="*/ 41517 w 41517"/>
                  <a:gd name="connsiteY5" fmla="*/ 31264 h 177712"/>
                  <a:gd name="connsiteX6" fmla="*/ 0 w 41517"/>
                  <a:gd name="connsiteY6" fmla="*/ 31264 h 177712"/>
                  <a:gd name="connsiteX7" fmla="*/ 0 w 41517"/>
                  <a:gd name="connsiteY7" fmla="*/ 0 h 177712"/>
                  <a:gd name="connsiteX8" fmla="*/ 41517 w 41517"/>
                  <a:gd name="connsiteY8" fmla="*/ 0 h 177712"/>
                  <a:gd name="connsiteX9" fmla="*/ 41517 w 41517"/>
                  <a:gd name="connsiteY9" fmla="*/ 31278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517" h="177712">
                    <a:moveTo>
                      <a:pt x="41517" y="177712"/>
                    </a:moveTo>
                    <a:lnTo>
                      <a:pt x="0" y="177712"/>
                    </a:lnTo>
                    <a:lnTo>
                      <a:pt x="0" y="53296"/>
                    </a:lnTo>
                    <a:lnTo>
                      <a:pt x="41517" y="53296"/>
                    </a:lnTo>
                    <a:lnTo>
                      <a:pt x="41517" y="177712"/>
                    </a:lnTo>
                    <a:close/>
                    <a:moveTo>
                      <a:pt x="41517" y="31264"/>
                    </a:moveTo>
                    <a:lnTo>
                      <a:pt x="0" y="31264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31278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5AA5FA2-8EDC-4A3C-4696-EB562464A846}"/>
                  </a:ext>
                </a:extLst>
              </p:cNvPr>
              <p:cNvSpPr/>
              <p:nvPr/>
            </p:nvSpPr>
            <p:spPr>
              <a:xfrm>
                <a:off x="4504570" y="2535923"/>
                <a:ext cx="121651" cy="125846"/>
              </a:xfrm>
              <a:custGeom>
                <a:avLst/>
                <a:gdLst>
                  <a:gd name="connsiteX0" fmla="*/ 81333 w 121651"/>
                  <a:gd name="connsiteY0" fmla="*/ 124430 h 125846"/>
                  <a:gd name="connsiteX1" fmla="*/ 82790 w 121651"/>
                  <a:gd name="connsiteY1" fmla="*/ 100492 h 125846"/>
                  <a:gd name="connsiteX2" fmla="*/ 80856 w 121651"/>
                  <a:gd name="connsiteY2" fmla="*/ 100492 h 125846"/>
                  <a:gd name="connsiteX3" fmla="*/ 42961 w 121651"/>
                  <a:gd name="connsiteY3" fmla="*/ 125846 h 125846"/>
                  <a:gd name="connsiteX4" fmla="*/ 0 w 121651"/>
                  <a:gd name="connsiteY4" fmla="*/ 85091 h 125846"/>
                  <a:gd name="connsiteX5" fmla="*/ 0 w 121651"/>
                  <a:gd name="connsiteY5" fmla="*/ 0 h 125846"/>
                  <a:gd name="connsiteX6" fmla="*/ 41517 w 121651"/>
                  <a:gd name="connsiteY6" fmla="*/ 0 h 125846"/>
                  <a:gd name="connsiteX7" fmla="*/ 41517 w 121651"/>
                  <a:gd name="connsiteY7" fmla="*/ 74184 h 125846"/>
                  <a:gd name="connsiteX8" fmla="*/ 56727 w 121651"/>
                  <a:gd name="connsiteY8" fmla="*/ 94555 h 125846"/>
                  <a:gd name="connsiteX9" fmla="*/ 80134 w 121651"/>
                  <a:gd name="connsiteY9" fmla="*/ 76540 h 125846"/>
                  <a:gd name="connsiteX10" fmla="*/ 80134 w 121651"/>
                  <a:gd name="connsiteY10" fmla="*/ 0 h 125846"/>
                  <a:gd name="connsiteX11" fmla="*/ 121652 w 121651"/>
                  <a:gd name="connsiteY11" fmla="*/ 0 h 125846"/>
                  <a:gd name="connsiteX12" fmla="*/ 121652 w 121651"/>
                  <a:gd name="connsiteY12" fmla="*/ 124416 h 125846"/>
                  <a:gd name="connsiteX13" fmla="*/ 81346 w 121651"/>
                  <a:gd name="connsiteY13" fmla="*/ 124416 h 12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651" h="125846">
                    <a:moveTo>
                      <a:pt x="81333" y="124430"/>
                    </a:moveTo>
                    <a:lnTo>
                      <a:pt x="82790" y="100492"/>
                    </a:lnTo>
                    <a:lnTo>
                      <a:pt x="80856" y="100492"/>
                    </a:lnTo>
                    <a:cubicBezTo>
                      <a:pt x="75055" y="119691"/>
                      <a:pt x="60581" y="125846"/>
                      <a:pt x="42961" y="125846"/>
                    </a:cubicBezTo>
                    <a:cubicBezTo>
                      <a:pt x="17865" y="125846"/>
                      <a:pt x="0" y="115416"/>
                      <a:pt x="0" y="85091"/>
                    </a:cubicBez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4184"/>
                    </a:lnTo>
                    <a:cubicBezTo>
                      <a:pt x="41517" y="85554"/>
                      <a:pt x="42729" y="94555"/>
                      <a:pt x="56727" y="94555"/>
                    </a:cubicBezTo>
                    <a:cubicBezTo>
                      <a:pt x="67825" y="94555"/>
                      <a:pt x="80134" y="88863"/>
                      <a:pt x="80134" y="76540"/>
                    </a:cubicBezTo>
                    <a:lnTo>
                      <a:pt x="80134" y="0"/>
                    </a:lnTo>
                    <a:lnTo>
                      <a:pt x="121652" y="0"/>
                    </a:lnTo>
                    <a:lnTo>
                      <a:pt x="121652" y="124416"/>
                    </a:lnTo>
                    <a:lnTo>
                      <a:pt x="81346" y="12441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C77EC36-5F60-14DC-5A08-C06A39B8A6AF}"/>
                  </a:ext>
                </a:extLst>
              </p:cNvPr>
              <p:cNvSpPr/>
              <p:nvPr/>
            </p:nvSpPr>
            <p:spPr>
              <a:xfrm>
                <a:off x="4648403" y="2534548"/>
                <a:ext cx="124048" cy="127235"/>
              </a:xfrm>
              <a:custGeom>
                <a:avLst/>
                <a:gdLst>
                  <a:gd name="connsiteX0" fmla="*/ 78909 w 124048"/>
                  <a:gd name="connsiteY0" fmla="*/ 36711 h 127235"/>
                  <a:gd name="connsiteX1" fmla="*/ 62024 w 124048"/>
                  <a:gd name="connsiteY1" fmla="*/ 26280 h 127235"/>
                  <a:gd name="connsiteX2" fmla="*/ 40292 w 124048"/>
                  <a:gd name="connsiteY2" fmla="*/ 36234 h 127235"/>
                  <a:gd name="connsiteX3" fmla="*/ 62024 w 124048"/>
                  <a:gd name="connsiteY3" fmla="*/ 47128 h 127235"/>
                  <a:gd name="connsiteX4" fmla="*/ 124048 w 124048"/>
                  <a:gd name="connsiteY4" fmla="*/ 85282 h 127235"/>
                  <a:gd name="connsiteX5" fmla="*/ 62024 w 124048"/>
                  <a:gd name="connsiteY5" fmla="*/ 127235 h 127235"/>
                  <a:gd name="connsiteX6" fmla="*/ 0 w 124048"/>
                  <a:gd name="connsiteY6" fmla="*/ 86943 h 127235"/>
                  <a:gd name="connsiteX7" fmla="*/ 41504 w 124048"/>
                  <a:gd name="connsiteY7" fmla="*/ 86943 h 127235"/>
                  <a:gd name="connsiteX8" fmla="*/ 62024 w 124048"/>
                  <a:gd name="connsiteY8" fmla="*/ 100927 h 127235"/>
                  <a:gd name="connsiteX9" fmla="*/ 83743 w 124048"/>
                  <a:gd name="connsiteY9" fmla="*/ 90034 h 127235"/>
                  <a:gd name="connsiteX10" fmla="*/ 62024 w 124048"/>
                  <a:gd name="connsiteY10" fmla="*/ 77725 h 127235"/>
                  <a:gd name="connsiteX11" fmla="*/ 0 w 124048"/>
                  <a:gd name="connsiteY11" fmla="*/ 40755 h 127235"/>
                  <a:gd name="connsiteX12" fmla="*/ 62024 w 124048"/>
                  <a:gd name="connsiteY12" fmla="*/ 0 h 127235"/>
                  <a:gd name="connsiteX13" fmla="*/ 118016 w 124048"/>
                  <a:gd name="connsiteY13" fmla="*/ 30801 h 127235"/>
                  <a:gd name="connsiteX14" fmla="*/ 118016 w 124048"/>
                  <a:gd name="connsiteY14" fmla="*/ 36724 h 127235"/>
                  <a:gd name="connsiteX15" fmla="*/ 78909 w 124048"/>
                  <a:gd name="connsiteY15" fmla="*/ 36724 h 12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4048" h="127235">
                    <a:moveTo>
                      <a:pt x="78909" y="36711"/>
                    </a:moveTo>
                    <a:cubicBezTo>
                      <a:pt x="77479" y="26280"/>
                      <a:pt x="68533" y="26280"/>
                      <a:pt x="62024" y="26280"/>
                    </a:cubicBezTo>
                    <a:cubicBezTo>
                      <a:pt x="40292" y="26280"/>
                      <a:pt x="40292" y="28895"/>
                      <a:pt x="40292" y="36234"/>
                    </a:cubicBezTo>
                    <a:cubicBezTo>
                      <a:pt x="40292" y="42389"/>
                      <a:pt x="40782" y="46665"/>
                      <a:pt x="62024" y="47128"/>
                    </a:cubicBezTo>
                    <a:cubicBezTo>
                      <a:pt x="104985" y="48081"/>
                      <a:pt x="124048" y="50450"/>
                      <a:pt x="124048" y="85282"/>
                    </a:cubicBezTo>
                    <a:cubicBezTo>
                      <a:pt x="124048" y="120114"/>
                      <a:pt x="95317" y="127235"/>
                      <a:pt x="62024" y="127235"/>
                    </a:cubicBezTo>
                    <a:cubicBezTo>
                      <a:pt x="28731" y="127235"/>
                      <a:pt x="0" y="127943"/>
                      <a:pt x="0" y="86943"/>
                    </a:cubicBezTo>
                    <a:lnTo>
                      <a:pt x="41504" y="86943"/>
                    </a:lnTo>
                    <a:cubicBezTo>
                      <a:pt x="41504" y="100927"/>
                      <a:pt x="51880" y="100927"/>
                      <a:pt x="62024" y="100927"/>
                    </a:cubicBezTo>
                    <a:cubicBezTo>
                      <a:pt x="80843" y="100927"/>
                      <a:pt x="83743" y="99756"/>
                      <a:pt x="83743" y="90034"/>
                    </a:cubicBezTo>
                    <a:cubicBezTo>
                      <a:pt x="83743" y="77725"/>
                      <a:pt x="76499" y="77725"/>
                      <a:pt x="62024" y="77725"/>
                    </a:cubicBezTo>
                    <a:cubicBezTo>
                      <a:pt x="9409" y="77725"/>
                      <a:pt x="0" y="66109"/>
                      <a:pt x="0" y="40755"/>
                    </a:cubicBezTo>
                    <a:cubicBezTo>
                      <a:pt x="0" y="708"/>
                      <a:pt x="26784" y="0"/>
                      <a:pt x="62024" y="0"/>
                    </a:cubicBezTo>
                    <a:cubicBezTo>
                      <a:pt x="85186" y="0"/>
                      <a:pt x="118016" y="231"/>
                      <a:pt x="118016" y="30801"/>
                    </a:cubicBezTo>
                    <a:lnTo>
                      <a:pt x="118016" y="36724"/>
                    </a:lnTo>
                    <a:lnTo>
                      <a:pt x="78909" y="36724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C34B2AF-816A-218D-F53E-12C61BF2EB69}"/>
                  </a:ext>
                </a:extLst>
              </p:cNvPr>
              <p:cNvSpPr/>
              <p:nvPr/>
            </p:nvSpPr>
            <p:spPr>
              <a:xfrm>
                <a:off x="4780418" y="2482641"/>
                <a:ext cx="143356" cy="177712"/>
              </a:xfrm>
              <a:custGeom>
                <a:avLst/>
                <a:gdLst>
                  <a:gd name="connsiteX0" fmla="*/ 94609 w 143356"/>
                  <a:gd name="connsiteY0" fmla="*/ 177712 h 177712"/>
                  <a:gd name="connsiteX1" fmla="*/ 46338 w 143356"/>
                  <a:gd name="connsiteY1" fmla="*/ 177712 h 177712"/>
                  <a:gd name="connsiteX2" fmla="*/ 46338 w 143356"/>
                  <a:gd name="connsiteY2" fmla="*/ 41218 h 177712"/>
                  <a:gd name="connsiteX3" fmla="*/ 0 w 143356"/>
                  <a:gd name="connsiteY3" fmla="*/ 41218 h 177712"/>
                  <a:gd name="connsiteX4" fmla="*/ 0 w 143356"/>
                  <a:gd name="connsiteY4" fmla="*/ 0 h 177712"/>
                  <a:gd name="connsiteX5" fmla="*/ 143357 w 143356"/>
                  <a:gd name="connsiteY5" fmla="*/ 0 h 177712"/>
                  <a:gd name="connsiteX6" fmla="*/ 143357 w 143356"/>
                  <a:gd name="connsiteY6" fmla="*/ 41218 h 177712"/>
                  <a:gd name="connsiteX7" fmla="*/ 94609 w 143356"/>
                  <a:gd name="connsiteY7" fmla="*/ 41218 h 177712"/>
                  <a:gd name="connsiteX8" fmla="*/ 94609 w 143356"/>
                  <a:gd name="connsiteY8" fmla="*/ 177712 h 17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356" h="177712">
                    <a:moveTo>
                      <a:pt x="94609" y="177712"/>
                    </a:moveTo>
                    <a:lnTo>
                      <a:pt x="46338" y="177712"/>
                    </a:lnTo>
                    <a:lnTo>
                      <a:pt x="46338" y="41218"/>
                    </a:lnTo>
                    <a:lnTo>
                      <a:pt x="0" y="41218"/>
                    </a:lnTo>
                    <a:lnTo>
                      <a:pt x="0" y="0"/>
                    </a:lnTo>
                    <a:lnTo>
                      <a:pt x="143357" y="0"/>
                    </a:lnTo>
                    <a:lnTo>
                      <a:pt x="143357" y="41218"/>
                    </a:lnTo>
                    <a:lnTo>
                      <a:pt x="94609" y="41218"/>
                    </a:lnTo>
                    <a:lnTo>
                      <a:pt x="94609" y="177712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994B73A-D7A1-637A-08CA-315715317902}"/>
                  </a:ext>
                </a:extLst>
              </p:cNvPr>
              <p:cNvSpPr/>
              <p:nvPr/>
            </p:nvSpPr>
            <p:spPr>
              <a:xfrm>
                <a:off x="4917525" y="2534521"/>
                <a:ext cx="123830" cy="127248"/>
              </a:xfrm>
              <a:custGeom>
                <a:avLst/>
                <a:gdLst>
                  <a:gd name="connsiteX0" fmla="*/ 82313 w 123830"/>
                  <a:gd name="connsiteY0" fmla="*/ 48108 h 127248"/>
                  <a:gd name="connsiteX1" fmla="*/ 61303 w 123830"/>
                  <a:gd name="connsiteY1" fmla="*/ 28432 h 127248"/>
                  <a:gd name="connsiteX2" fmla="*/ 41517 w 123830"/>
                  <a:gd name="connsiteY2" fmla="*/ 48108 h 127248"/>
                  <a:gd name="connsiteX3" fmla="*/ 82313 w 123830"/>
                  <a:gd name="connsiteY3" fmla="*/ 48108 h 127248"/>
                  <a:gd name="connsiteX4" fmla="*/ 123817 w 123830"/>
                  <a:gd name="connsiteY4" fmla="*/ 84369 h 127248"/>
                  <a:gd name="connsiteX5" fmla="*/ 106674 w 123830"/>
                  <a:gd name="connsiteY5" fmla="*/ 119909 h 127248"/>
                  <a:gd name="connsiteX6" fmla="*/ 62024 w 123830"/>
                  <a:gd name="connsiteY6" fmla="*/ 127249 h 127248"/>
                  <a:gd name="connsiteX7" fmla="*/ 0 w 123830"/>
                  <a:gd name="connsiteY7" fmla="*/ 63740 h 127248"/>
                  <a:gd name="connsiteX8" fmla="*/ 62024 w 123830"/>
                  <a:gd name="connsiteY8" fmla="*/ 0 h 127248"/>
                  <a:gd name="connsiteX9" fmla="*/ 123817 w 123830"/>
                  <a:gd name="connsiteY9" fmla="*/ 63740 h 127248"/>
                  <a:gd name="connsiteX10" fmla="*/ 123817 w 123830"/>
                  <a:gd name="connsiteY10" fmla="*/ 70617 h 127248"/>
                  <a:gd name="connsiteX11" fmla="*/ 41517 w 123830"/>
                  <a:gd name="connsiteY11" fmla="*/ 70617 h 127248"/>
                  <a:gd name="connsiteX12" fmla="*/ 62024 w 123830"/>
                  <a:gd name="connsiteY12" fmla="*/ 98803 h 127248"/>
                  <a:gd name="connsiteX13" fmla="*/ 83035 w 123830"/>
                  <a:gd name="connsiteY13" fmla="*/ 84356 h 127248"/>
                  <a:gd name="connsiteX14" fmla="*/ 123831 w 123830"/>
                  <a:gd name="connsiteY14" fmla="*/ 84356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30" h="127248">
                    <a:moveTo>
                      <a:pt x="82313" y="48108"/>
                    </a:moveTo>
                    <a:cubicBezTo>
                      <a:pt x="82313" y="29616"/>
                      <a:pt x="75301" y="28432"/>
                      <a:pt x="61303" y="28432"/>
                    </a:cubicBezTo>
                    <a:cubicBezTo>
                      <a:pt x="46583" y="28432"/>
                      <a:pt x="41994" y="31754"/>
                      <a:pt x="41517" y="48108"/>
                    </a:cubicBezTo>
                    <a:lnTo>
                      <a:pt x="82313" y="48108"/>
                    </a:lnTo>
                    <a:close/>
                    <a:moveTo>
                      <a:pt x="123817" y="84369"/>
                    </a:moveTo>
                    <a:cubicBezTo>
                      <a:pt x="123817" y="103093"/>
                      <a:pt x="117540" y="113754"/>
                      <a:pt x="106674" y="119909"/>
                    </a:cubicBezTo>
                    <a:cubicBezTo>
                      <a:pt x="95807" y="125833"/>
                      <a:pt x="80366" y="127249"/>
                      <a:pt x="62024" y="127249"/>
                    </a:cubicBezTo>
                    <a:cubicBezTo>
                      <a:pt x="12064" y="127249"/>
                      <a:pt x="0" y="110187"/>
                      <a:pt x="0" y="63740"/>
                    </a:cubicBezTo>
                    <a:cubicBezTo>
                      <a:pt x="0" y="17293"/>
                      <a:pt x="11098" y="0"/>
                      <a:pt x="62024" y="0"/>
                    </a:cubicBezTo>
                    <a:cubicBezTo>
                      <a:pt x="109574" y="0"/>
                      <a:pt x="123817" y="13031"/>
                      <a:pt x="123817" y="63740"/>
                    </a:cubicBezTo>
                    <a:lnTo>
                      <a:pt x="123817" y="70617"/>
                    </a:lnTo>
                    <a:lnTo>
                      <a:pt x="41517" y="70617"/>
                    </a:lnTo>
                    <a:cubicBezTo>
                      <a:pt x="41517" y="92403"/>
                      <a:pt x="44894" y="98803"/>
                      <a:pt x="62024" y="98803"/>
                    </a:cubicBezTo>
                    <a:cubicBezTo>
                      <a:pt x="74824" y="98803"/>
                      <a:pt x="83035" y="97387"/>
                      <a:pt x="83035" y="84356"/>
                    </a:cubicBezTo>
                    <a:lnTo>
                      <a:pt x="123831" y="8435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5564706-12C0-F585-8314-E058C3765485}"/>
                  </a:ext>
                </a:extLst>
              </p:cNvPr>
              <p:cNvSpPr/>
              <p:nvPr/>
            </p:nvSpPr>
            <p:spPr>
              <a:xfrm>
                <a:off x="5056306" y="2534521"/>
                <a:ext cx="121883" cy="127248"/>
              </a:xfrm>
              <a:custGeom>
                <a:avLst/>
                <a:gdLst>
                  <a:gd name="connsiteX0" fmla="*/ 121883 w 121883"/>
                  <a:gd name="connsiteY0" fmla="*/ 76077 h 127248"/>
                  <a:gd name="connsiteX1" fmla="*/ 107885 w 121883"/>
                  <a:gd name="connsiteY1" fmla="*/ 118956 h 127248"/>
                  <a:gd name="connsiteX2" fmla="*/ 60581 w 121883"/>
                  <a:gd name="connsiteY2" fmla="*/ 127249 h 127248"/>
                  <a:gd name="connsiteX3" fmla="*/ 0 w 121883"/>
                  <a:gd name="connsiteY3" fmla="*/ 63740 h 127248"/>
                  <a:gd name="connsiteX4" fmla="*/ 60581 w 121883"/>
                  <a:gd name="connsiteY4" fmla="*/ 0 h 127248"/>
                  <a:gd name="connsiteX5" fmla="*/ 121883 w 121883"/>
                  <a:gd name="connsiteY5" fmla="*/ 48094 h 127248"/>
                  <a:gd name="connsiteX6" fmla="*/ 80352 w 121883"/>
                  <a:gd name="connsiteY6" fmla="*/ 48094 h 127248"/>
                  <a:gd name="connsiteX7" fmla="*/ 76975 w 121883"/>
                  <a:gd name="connsiteY7" fmla="*/ 34818 h 127248"/>
                  <a:gd name="connsiteX8" fmla="*/ 60567 w 121883"/>
                  <a:gd name="connsiteY8" fmla="*/ 31250 h 127248"/>
                  <a:gd name="connsiteX9" fmla="*/ 41504 w 121883"/>
                  <a:gd name="connsiteY9" fmla="*/ 63726 h 127248"/>
                  <a:gd name="connsiteX10" fmla="*/ 60567 w 121883"/>
                  <a:gd name="connsiteY10" fmla="*/ 95957 h 127248"/>
                  <a:gd name="connsiteX11" fmla="*/ 80352 w 121883"/>
                  <a:gd name="connsiteY11" fmla="*/ 76050 h 127248"/>
                  <a:gd name="connsiteX12" fmla="*/ 121883 w 121883"/>
                  <a:gd name="connsiteY12" fmla="*/ 76050 h 12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883" h="127248">
                    <a:moveTo>
                      <a:pt x="121883" y="76077"/>
                    </a:moveTo>
                    <a:cubicBezTo>
                      <a:pt x="121883" y="99293"/>
                      <a:pt x="117785" y="112093"/>
                      <a:pt x="107885" y="118956"/>
                    </a:cubicBezTo>
                    <a:cubicBezTo>
                      <a:pt x="98231" y="126064"/>
                      <a:pt x="83021" y="127249"/>
                      <a:pt x="60581" y="127249"/>
                    </a:cubicBezTo>
                    <a:cubicBezTo>
                      <a:pt x="11588" y="127249"/>
                      <a:pt x="0" y="112788"/>
                      <a:pt x="0" y="63740"/>
                    </a:cubicBezTo>
                    <a:cubicBezTo>
                      <a:pt x="0" y="21555"/>
                      <a:pt x="8701" y="0"/>
                      <a:pt x="60581" y="0"/>
                    </a:cubicBezTo>
                    <a:cubicBezTo>
                      <a:pt x="97019" y="0"/>
                      <a:pt x="121883" y="3785"/>
                      <a:pt x="121883" y="48094"/>
                    </a:cubicBezTo>
                    <a:lnTo>
                      <a:pt x="80352" y="48094"/>
                    </a:lnTo>
                    <a:cubicBezTo>
                      <a:pt x="80597" y="41463"/>
                      <a:pt x="79889" y="37432"/>
                      <a:pt x="76975" y="34818"/>
                    </a:cubicBezTo>
                    <a:cubicBezTo>
                      <a:pt x="74075" y="32217"/>
                      <a:pt x="69255" y="31250"/>
                      <a:pt x="60567" y="31250"/>
                    </a:cubicBezTo>
                    <a:cubicBezTo>
                      <a:pt x="45848" y="31250"/>
                      <a:pt x="41504" y="35295"/>
                      <a:pt x="41504" y="63726"/>
                    </a:cubicBezTo>
                    <a:cubicBezTo>
                      <a:pt x="41504" y="92158"/>
                      <a:pt x="44881" y="95957"/>
                      <a:pt x="60567" y="95957"/>
                    </a:cubicBezTo>
                    <a:cubicBezTo>
                      <a:pt x="79386" y="95957"/>
                      <a:pt x="80352" y="91450"/>
                      <a:pt x="80352" y="76050"/>
                    </a:cubicBezTo>
                    <a:lnTo>
                      <a:pt x="121883" y="760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111F2D6-C07B-A529-2E42-37B33F96C2AE}"/>
                  </a:ext>
                </a:extLst>
              </p:cNvPr>
              <p:cNvSpPr/>
              <p:nvPr/>
            </p:nvSpPr>
            <p:spPr>
              <a:xfrm>
                <a:off x="5197022" y="2482641"/>
                <a:ext cx="121883" cy="177726"/>
              </a:xfrm>
              <a:custGeom>
                <a:avLst/>
                <a:gdLst>
                  <a:gd name="connsiteX0" fmla="*/ 41504 w 121883"/>
                  <a:gd name="connsiteY0" fmla="*/ 76526 h 177726"/>
                  <a:gd name="connsiteX1" fmla="*/ 43192 w 121883"/>
                  <a:gd name="connsiteY1" fmla="*/ 76526 h 177726"/>
                  <a:gd name="connsiteX2" fmla="*/ 81088 w 121883"/>
                  <a:gd name="connsiteY2" fmla="*/ 51893 h 177726"/>
                  <a:gd name="connsiteX3" fmla="*/ 121883 w 121883"/>
                  <a:gd name="connsiteY3" fmla="*/ 91709 h 177726"/>
                  <a:gd name="connsiteX4" fmla="*/ 121883 w 121883"/>
                  <a:gd name="connsiteY4" fmla="*/ 177726 h 177726"/>
                  <a:gd name="connsiteX5" fmla="*/ 80366 w 121883"/>
                  <a:gd name="connsiteY5" fmla="*/ 177726 h 177726"/>
                  <a:gd name="connsiteX6" fmla="*/ 80366 w 121883"/>
                  <a:gd name="connsiteY6" fmla="*/ 101173 h 177726"/>
                  <a:gd name="connsiteX7" fmla="*/ 63236 w 121883"/>
                  <a:gd name="connsiteY7" fmla="*/ 83158 h 177726"/>
                  <a:gd name="connsiteX8" fmla="*/ 41517 w 121883"/>
                  <a:gd name="connsiteY8" fmla="*/ 109234 h 177726"/>
                  <a:gd name="connsiteX9" fmla="*/ 41517 w 121883"/>
                  <a:gd name="connsiteY9" fmla="*/ 177726 h 177726"/>
                  <a:gd name="connsiteX10" fmla="*/ 0 w 121883"/>
                  <a:gd name="connsiteY10" fmla="*/ 177726 h 177726"/>
                  <a:gd name="connsiteX11" fmla="*/ 0 w 121883"/>
                  <a:gd name="connsiteY11" fmla="*/ 0 h 177726"/>
                  <a:gd name="connsiteX12" fmla="*/ 41517 w 121883"/>
                  <a:gd name="connsiteY12" fmla="*/ 0 h 177726"/>
                  <a:gd name="connsiteX13" fmla="*/ 41517 w 121883"/>
                  <a:gd name="connsiteY13" fmla="*/ 76526 h 17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883" h="177726">
                    <a:moveTo>
                      <a:pt x="41504" y="76526"/>
                    </a:moveTo>
                    <a:lnTo>
                      <a:pt x="43192" y="76526"/>
                    </a:lnTo>
                    <a:cubicBezTo>
                      <a:pt x="49225" y="56864"/>
                      <a:pt x="61548" y="51893"/>
                      <a:pt x="81088" y="51893"/>
                    </a:cubicBezTo>
                    <a:cubicBezTo>
                      <a:pt x="109084" y="51893"/>
                      <a:pt x="121883" y="64925"/>
                      <a:pt x="121883" y="91709"/>
                    </a:cubicBezTo>
                    <a:lnTo>
                      <a:pt x="121883" y="177726"/>
                    </a:lnTo>
                    <a:lnTo>
                      <a:pt x="80366" y="177726"/>
                    </a:lnTo>
                    <a:lnTo>
                      <a:pt x="80366" y="101173"/>
                    </a:lnTo>
                    <a:cubicBezTo>
                      <a:pt x="80134" y="89095"/>
                      <a:pt x="76744" y="83158"/>
                      <a:pt x="63236" y="83158"/>
                    </a:cubicBezTo>
                    <a:cubicBezTo>
                      <a:pt x="44663" y="83158"/>
                      <a:pt x="41517" y="94065"/>
                      <a:pt x="41517" y="109234"/>
                    </a:cubicBezTo>
                    <a:lnTo>
                      <a:pt x="41517" y="177726"/>
                    </a:lnTo>
                    <a:lnTo>
                      <a:pt x="0" y="177726"/>
                    </a:lnTo>
                    <a:lnTo>
                      <a:pt x="0" y="0"/>
                    </a:lnTo>
                    <a:lnTo>
                      <a:pt x="41517" y="0"/>
                    </a:lnTo>
                    <a:lnTo>
                      <a:pt x="41517" y="76526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16827E-62C8-72F5-4C59-DE16E024B0B6}"/>
                </a:ext>
              </a:extLst>
            </p:cNvPr>
            <p:cNvGrpSpPr/>
            <p:nvPr/>
          </p:nvGrpSpPr>
          <p:grpSpPr>
            <a:xfrm>
              <a:off x="3824442" y="2481552"/>
              <a:ext cx="179889" cy="179891"/>
              <a:chOff x="3824442" y="2481552"/>
              <a:chExt cx="179889" cy="17989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78EE671-0AD1-D313-80A8-8F6E7ADD2F94}"/>
                  </a:ext>
                </a:extLst>
              </p:cNvPr>
              <p:cNvSpPr/>
              <p:nvPr/>
            </p:nvSpPr>
            <p:spPr>
              <a:xfrm>
                <a:off x="382444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9E6A9C-00E5-1FFD-7D98-4C760CD9AE04}"/>
                  </a:ext>
                </a:extLst>
              </p:cNvPr>
              <p:cNvSpPr/>
              <p:nvPr/>
            </p:nvSpPr>
            <p:spPr>
              <a:xfrm>
                <a:off x="3887569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413A47-9976-7955-0F1F-53B9DB923AF5}"/>
                  </a:ext>
                </a:extLst>
              </p:cNvPr>
              <p:cNvSpPr/>
              <p:nvPr/>
            </p:nvSpPr>
            <p:spPr>
              <a:xfrm>
                <a:off x="3950682" y="2481552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195534D-A3CF-01A5-692E-0624823162C8}"/>
                  </a:ext>
                </a:extLst>
              </p:cNvPr>
              <p:cNvSpPr/>
              <p:nvPr/>
            </p:nvSpPr>
            <p:spPr>
              <a:xfrm>
                <a:off x="382444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7CFD3F1-5D60-62C3-96FB-AAA26A920C10}"/>
                  </a:ext>
                </a:extLst>
              </p:cNvPr>
              <p:cNvSpPr/>
              <p:nvPr/>
            </p:nvSpPr>
            <p:spPr>
              <a:xfrm>
                <a:off x="3887569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24EF0F-93CA-4F1B-7940-BF1A92604170}"/>
                  </a:ext>
                </a:extLst>
              </p:cNvPr>
              <p:cNvSpPr/>
              <p:nvPr/>
            </p:nvSpPr>
            <p:spPr>
              <a:xfrm>
                <a:off x="3950682" y="2544679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AF52060-AF28-0785-3177-CA341F1A8659}"/>
                  </a:ext>
                </a:extLst>
              </p:cNvPr>
              <p:cNvSpPr/>
              <p:nvPr/>
            </p:nvSpPr>
            <p:spPr>
              <a:xfrm>
                <a:off x="382444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78F7920-DF31-932F-9534-0D76572D3CBB}"/>
                  </a:ext>
                </a:extLst>
              </p:cNvPr>
              <p:cNvSpPr/>
              <p:nvPr/>
            </p:nvSpPr>
            <p:spPr>
              <a:xfrm>
                <a:off x="3887569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211CE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F478366-A5CB-77D6-AA39-43E27D4AD7B1}"/>
                  </a:ext>
                </a:extLst>
              </p:cNvPr>
              <p:cNvSpPr/>
              <p:nvPr/>
            </p:nvSpPr>
            <p:spPr>
              <a:xfrm>
                <a:off x="3950682" y="2607793"/>
                <a:ext cx="53649" cy="53650"/>
              </a:xfrm>
              <a:custGeom>
                <a:avLst/>
                <a:gdLst>
                  <a:gd name="connsiteX0" fmla="*/ 0 w 53649"/>
                  <a:gd name="connsiteY0" fmla="*/ 0 h 53650"/>
                  <a:gd name="connsiteX1" fmla="*/ 53650 w 53649"/>
                  <a:gd name="connsiteY1" fmla="*/ 0 h 53650"/>
                  <a:gd name="connsiteX2" fmla="*/ 53650 w 53649"/>
                  <a:gd name="connsiteY2" fmla="*/ 53650 h 53650"/>
                  <a:gd name="connsiteX3" fmla="*/ 0 w 53649"/>
                  <a:gd name="connsiteY3" fmla="*/ 53650 h 5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49" h="53650">
                    <a:moveTo>
                      <a:pt x="0" y="0"/>
                    </a:moveTo>
                    <a:lnTo>
                      <a:pt x="53650" y="0"/>
                    </a:lnTo>
                    <a:lnTo>
                      <a:pt x="53650" y="53650"/>
                    </a:lnTo>
                    <a:lnTo>
                      <a:pt x="0" y="53650"/>
                    </a:lnTo>
                    <a:close/>
                  </a:path>
                </a:pathLst>
              </a:custGeom>
              <a:solidFill>
                <a:srgbClr val="8DA1E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6058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14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63" r:id="rId2"/>
    <p:sldLayoutId id="2147483664" r:id="rId3"/>
    <p:sldLayoutId id="2147483665" r:id="rId4"/>
    <p:sldLayoutId id="2147483666" r:id="rId5"/>
    <p:sldLayoutId id="2147483730" r:id="rId6"/>
    <p:sldLayoutId id="2147483731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743" r:id="rId20"/>
    <p:sldLayoutId id="2147483744" r:id="rId21"/>
    <p:sldLayoutId id="2147483745" r:id="rId22"/>
    <p:sldLayoutId id="2147483684" r:id="rId23"/>
    <p:sldLayoutId id="2147483685" r:id="rId24"/>
    <p:sldLayoutId id="2147483686" r:id="rId25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98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38" r:id="rId25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4086" r:id="rId13"/>
    <p:sldLayoutId id="2147483726" r:id="rId14"/>
    <p:sldLayoutId id="2147483727" r:id="rId15"/>
    <p:sldLayoutId id="2147483728" r:id="rId16"/>
    <p:sldLayoutId id="2147483729" r:id="rId17"/>
    <p:sldLayoutId id="2147484087" r:id="rId18"/>
    <p:sldLayoutId id="2147484088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77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4085" r:id="rId32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iustech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onlinect.sharepoint.com/:p:/r/sites/Triple-S/_layouts/15/Doc.aspx?sourcedoc=%7B5CDF8633-209C-4EDC-A48B-6A129EE395EC%7D&amp;file=Medallion%20Architecture%20Overview.pptx&amp;action=edit&amp;mobileredirect=true" TargetMode="External"/><Relationship Id="rId4" Type="http://schemas.openxmlformats.org/officeDocument/2006/relationships/hyperlink" Target="https://onlinect.sharepoint.com/:p:/r/sites/Triple-S/_layouts/15/Doc.aspx?sourcedoc=%7BCB993581-A398-493B-AA68-CD64F7AA36C4%7D&amp;file=Matillion_ETL_Framework.pptx&amp;action=edit&amp;mobileredirect=tru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ct.sharepoint.com/:p:/r/sites/Triple-S/Shared%20Documents/Data%20Transformation%20Implementation/AzureCloudEnv/Matillion/Matillion_Data_Quality_ETL_Framework.pptx?d=w606d38d75abc43d3a7cc41b269451fd1&amp;csf=1&amp;web=1&amp;e=EzBWW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B6F169-E089-302A-AC91-6EC72720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7" y="2539720"/>
            <a:ext cx="5535084" cy="889282"/>
          </a:xfrm>
        </p:spPr>
        <p:txBody>
          <a:bodyPr/>
          <a:lstStyle/>
          <a:p>
            <a:r>
              <a:rPr lang="en-US"/>
              <a:t>Data Transformation </a:t>
            </a:r>
            <a:br>
              <a:rPr lang="en-US"/>
            </a:br>
            <a:r>
              <a:rPr lang="en-US"/>
              <a:t>DW 2.0 Design Document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Placeholder 18" descr="A close up of a blue liquid&#10;&#10;Description automatically generated">
            <a:extLst>
              <a:ext uri="{FF2B5EF4-FFF2-40B4-BE49-F238E27FC236}">
                <a16:creationId xmlns:a16="http://schemas.microsoft.com/office/drawing/2014/main" id="{5C24A7B7-CDFA-D4B1-8A7C-1C71077444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" b="5250"/>
          <a:stretch>
            <a:fillRect/>
          </a:stretch>
        </p:blipFill>
        <p:spPr>
          <a:xfrm>
            <a:off x="7867118" y="-10048"/>
            <a:ext cx="4334933" cy="6885093"/>
          </a:xfrm>
          <a:custGeom>
            <a:avLst/>
            <a:gdLst>
              <a:gd name="connsiteX0" fmla="*/ 767080 w 3251200"/>
              <a:gd name="connsiteY0" fmla="*/ 0 h 5163820"/>
              <a:gd name="connsiteX1" fmla="*/ 3251200 w 3251200"/>
              <a:gd name="connsiteY1" fmla="*/ 10160 h 5163820"/>
              <a:gd name="connsiteX2" fmla="*/ 3251200 w 3251200"/>
              <a:gd name="connsiteY2" fmla="*/ 5153660 h 5163820"/>
              <a:gd name="connsiteX3" fmla="*/ 1905000 w 3251200"/>
              <a:gd name="connsiteY3" fmla="*/ 5163820 h 5163820"/>
              <a:gd name="connsiteX4" fmla="*/ 0 w 3251200"/>
              <a:gd name="connsiteY4" fmla="*/ 1524000 h 5163820"/>
              <a:gd name="connsiteX5" fmla="*/ 767080 w 3251200"/>
              <a:gd name="connsiteY5" fmla="*/ 0 h 516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1200" h="5163820">
                <a:moveTo>
                  <a:pt x="767080" y="0"/>
                </a:moveTo>
                <a:lnTo>
                  <a:pt x="3251200" y="10160"/>
                </a:lnTo>
                <a:lnTo>
                  <a:pt x="3251200" y="5153660"/>
                </a:lnTo>
                <a:lnTo>
                  <a:pt x="1905000" y="5163820"/>
                </a:lnTo>
                <a:cubicBezTo>
                  <a:pt x="2079413" y="3916680"/>
                  <a:pt x="28787" y="2639060"/>
                  <a:pt x="0" y="1524000"/>
                </a:cubicBezTo>
                <a:cubicBezTo>
                  <a:pt x="587587" y="1124373"/>
                  <a:pt x="565573" y="470747"/>
                  <a:pt x="767080" y="0"/>
                </a:cubicBezTo>
                <a:close/>
              </a:path>
            </a:pathLst>
          </a:custGeom>
          <a:noFill/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605761-45E3-A6A4-086E-E3262937E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967" y="5432376"/>
            <a:ext cx="5535084" cy="147733"/>
          </a:xfrm>
        </p:spPr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Payers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ED5769-3BB1-614E-86F2-8B2E6BF66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967" y="5804843"/>
            <a:ext cx="5535084" cy="151901"/>
          </a:xfrm>
        </p:spPr>
        <p:txBody>
          <a:bodyPr lIns="0" tIns="0" rIns="0" bIns="0" anchor="t">
            <a:spAutoFit/>
          </a:bodyPr>
          <a:lstStyle/>
          <a:p>
            <a:r>
              <a:rPr lang="en-US" sz="1050">
                <a:cs typeface="Bai Jamjuree"/>
              </a:rPr>
              <a:t>Aug 2025	|    </a:t>
            </a:r>
            <a:r>
              <a:rPr lang="en-US" sz="1050">
                <a:cs typeface="Bai Jamju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www.citiustech.com</a:t>
            </a:r>
            <a:endParaRPr lang="en-US" sz="1050">
              <a:cs typeface="Bai Jamjuree"/>
            </a:endParaRPr>
          </a:p>
        </p:txBody>
      </p:sp>
      <p:pic>
        <p:nvPicPr>
          <p:cNvPr id="3" name="Picture 2" descr="A blue and purple wavy object&#10;&#10;Description automatically generated">
            <a:extLst>
              <a:ext uri="{FF2B5EF4-FFF2-40B4-BE49-F238E27FC236}">
                <a16:creationId xmlns:a16="http://schemas.microsoft.com/office/drawing/2014/main" id="{8708C786-99A6-086C-819F-81E9A908D0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432557">
            <a:off x="4463578" y="594685"/>
            <a:ext cx="9037717" cy="5821816"/>
          </a:xfrm>
          <a:custGeom>
            <a:avLst/>
            <a:gdLst>
              <a:gd name="connsiteX0" fmla="*/ 1262271 w 6778288"/>
              <a:gd name="connsiteY0" fmla="*/ 0 h 4366362"/>
              <a:gd name="connsiteX1" fmla="*/ 6778288 w 6778288"/>
              <a:gd name="connsiteY1" fmla="*/ 0 h 4366362"/>
              <a:gd name="connsiteX2" fmla="*/ 6778288 w 6778288"/>
              <a:gd name="connsiteY2" fmla="*/ 848057 h 4366362"/>
              <a:gd name="connsiteX3" fmla="*/ 6422140 w 6778288"/>
              <a:gd name="connsiteY3" fmla="*/ 745098 h 4366362"/>
              <a:gd name="connsiteX4" fmla="*/ 5715387 w 6778288"/>
              <a:gd name="connsiteY4" fmla="*/ 3189851 h 4366362"/>
              <a:gd name="connsiteX5" fmla="*/ 6778288 w 6778288"/>
              <a:gd name="connsiteY5" fmla="*/ 3497125 h 4366362"/>
              <a:gd name="connsiteX6" fmla="*/ 6778288 w 6778288"/>
              <a:gd name="connsiteY6" fmla="*/ 4366362 h 4366362"/>
              <a:gd name="connsiteX7" fmla="*/ 0 w 6778288"/>
              <a:gd name="connsiteY7" fmla="*/ 4366362 h 436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8288" h="4366362">
                <a:moveTo>
                  <a:pt x="1262271" y="0"/>
                </a:moveTo>
                <a:lnTo>
                  <a:pt x="6778288" y="0"/>
                </a:lnTo>
                <a:lnTo>
                  <a:pt x="6778288" y="848057"/>
                </a:lnTo>
                <a:lnTo>
                  <a:pt x="6422140" y="745098"/>
                </a:lnTo>
                <a:lnTo>
                  <a:pt x="5715387" y="3189851"/>
                </a:lnTo>
                <a:lnTo>
                  <a:pt x="6778288" y="3497125"/>
                </a:lnTo>
                <a:lnTo>
                  <a:pt x="6778288" y="4366362"/>
                </a:lnTo>
                <a:lnTo>
                  <a:pt x="0" y="4366362"/>
                </a:lnTo>
                <a:close/>
              </a:path>
            </a:pathLst>
          </a:cu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7847268-32B9-07A7-59E4-C9E57F1F40AD}"/>
              </a:ext>
            </a:extLst>
          </p:cNvPr>
          <p:cNvSpPr txBox="1">
            <a:spLocks/>
          </p:cNvSpPr>
          <p:nvPr/>
        </p:nvSpPr>
        <p:spPr>
          <a:xfrm>
            <a:off x="11801675" y="6408342"/>
            <a:ext cx="73738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09570"/>
            <a:fld id="{937A3306-72CE-48AC-9363-0EAE74D66663}" type="slidenum">
              <a:rPr lang="en-IN" sz="1067">
                <a:solidFill>
                  <a:srgbClr val="000000"/>
                </a:solidFill>
                <a:latin typeface="Aptos"/>
              </a:rPr>
              <a:pPr algn="r" defTabSz="609570"/>
              <a:t>1</a:t>
            </a:fld>
            <a:endParaRPr lang="en-IN" sz="1067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82ED0-107E-E6F8-F17C-5EDAA7B6E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639" y="139978"/>
            <a:ext cx="3227001" cy="5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30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B2D7-A97C-CD62-C586-620CBF54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7" y="270948"/>
            <a:ext cx="11558827" cy="371725"/>
          </a:xfrm>
        </p:spPr>
        <p:txBody>
          <a:bodyPr/>
          <a:lstStyle/>
          <a:p>
            <a:r>
              <a:rPr lang="en-US" dirty="0"/>
              <a:t>Current Landscape – High-level Schematic</a:t>
            </a: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FAC18892-B4E9-C8F0-EBC6-B7F021D344E8}"/>
              </a:ext>
            </a:extLst>
          </p:cNvPr>
          <p:cNvSpPr/>
          <p:nvPr/>
        </p:nvSpPr>
        <p:spPr>
          <a:xfrm>
            <a:off x="233945" y="817868"/>
            <a:ext cx="1861059" cy="360488"/>
          </a:xfrm>
          <a:prstGeom prst="chevron">
            <a:avLst/>
          </a:prstGeom>
          <a:solidFill>
            <a:srgbClr val="0F15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b="1">
                <a:solidFill>
                  <a:srgbClr val="FFFFFF"/>
                </a:solidFill>
                <a:latin typeface="Aptos Narrow" panose="020B0004020202020204" pitchFamily="34" charset="0"/>
              </a:rPr>
              <a:t>Data Sources</a:t>
            </a:r>
          </a:p>
        </p:txBody>
      </p:sp>
      <p:sp>
        <p:nvSpPr>
          <p:cNvPr id="87" name="Arrow: Chevron 86">
            <a:extLst>
              <a:ext uri="{FF2B5EF4-FFF2-40B4-BE49-F238E27FC236}">
                <a16:creationId xmlns:a16="http://schemas.microsoft.com/office/drawing/2014/main" id="{FFC193D1-AA30-DAF5-68E8-9EAEA613D000}"/>
              </a:ext>
            </a:extLst>
          </p:cNvPr>
          <p:cNvSpPr/>
          <p:nvPr/>
        </p:nvSpPr>
        <p:spPr>
          <a:xfrm>
            <a:off x="1999748" y="815793"/>
            <a:ext cx="1829485" cy="360488"/>
          </a:xfrm>
          <a:prstGeom prst="chevron">
            <a:avLst/>
          </a:prstGeom>
          <a:solidFill>
            <a:srgbClr val="0F15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b="1">
                <a:solidFill>
                  <a:srgbClr val="FFFFFF"/>
                </a:solidFill>
                <a:latin typeface="Aptos Narrow" panose="020B0004020202020204" pitchFamily="34" charset="0"/>
              </a:rPr>
              <a:t>Data Ingestion </a:t>
            </a:r>
          </a:p>
          <a:p>
            <a:pPr algn="ctr" defTabSz="914354">
              <a:defRPr/>
            </a:pPr>
            <a:r>
              <a:rPr lang="en-US" sz="1200" b="1">
                <a:solidFill>
                  <a:srgbClr val="FFFFFF"/>
                </a:solidFill>
                <a:latin typeface="Aptos Narrow" panose="020B0004020202020204" pitchFamily="34" charset="0"/>
              </a:rPr>
              <a:t>(ETL Tools)</a:t>
            </a:r>
          </a:p>
        </p:txBody>
      </p:sp>
      <p:sp>
        <p:nvSpPr>
          <p:cNvPr id="88" name="Arrow: Chevron 87">
            <a:extLst>
              <a:ext uri="{FF2B5EF4-FFF2-40B4-BE49-F238E27FC236}">
                <a16:creationId xmlns:a16="http://schemas.microsoft.com/office/drawing/2014/main" id="{F8071E60-6BB7-00F2-512C-44F299BA43F6}"/>
              </a:ext>
            </a:extLst>
          </p:cNvPr>
          <p:cNvSpPr/>
          <p:nvPr/>
        </p:nvSpPr>
        <p:spPr>
          <a:xfrm>
            <a:off x="3739039" y="812235"/>
            <a:ext cx="4281981" cy="360488"/>
          </a:xfrm>
          <a:prstGeom prst="chevron">
            <a:avLst/>
          </a:prstGeom>
          <a:solidFill>
            <a:srgbClr val="0F15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54">
              <a:defRPr/>
            </a:pPr>
            <a:r>
              <a:rPr lang="en-US" sz="1200" b="1">
                <a:solidFill>
                  <a:srgbClr val="FFFFFF"/>
                </a:solidFill>
                <a:latin typeface="Aptos Narrow"/>
              </a:rPr>
              <a:t>Data Warehouse (ODS / OneTSH)</a:t>
            </a: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0B75650B-17A6-4D11-BD76-9231FE37F877}"/>
              </a:ext>
            </a:extLst>
          </p:cNvPr>
          <p:cNvSpPr/>
          <p:nvPr/>
        </p:nvSpPr>
        <p:spPr>
          <a:xfrm>
            <a:off x="7930603" y="821844"/>
            <a:ext cx="1772407" cy="360488"/>
          </a:xfrm>
          <a:prstGeom prst="chevron">
            <a:avLst/>
          </a:prstGeom>
          <a:solidFill>
            <a:srgbClr val="0F15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b="1">
                <a:solidFill>
                  <a:srgbClr val="FFFFFF"/>
                </a:solidFill>
                <a:latin typeface="Aptos Narrow" panose="020B0004020202020204" pitchFamily="34" charset="0"/>
              </a:rPr>
              <a:t>Data Consumption </a:t>
            </a:r>
          </a:p>
        </p:txBody>
      </p: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5326E04C-08B8-D016-58CC-741DC6A27442}"/>
              </a:ext>
            </a:extLst>
          </p:cNvPr>
          <p:cNvSpPr/>
          <p:nvPr/>
        </p:nvSpPr>
        <p:spPr>
          <a:xfrm>
            <a:off x="9607511" y="821844"/>
            <a:ext cx="2178919" cy="360488"/>
          </a:xfrm>
          <a:prstGeom prst="chevron">
            <a:avLst/>
          </a:prstGeom>
          <a:solidFill>
            <a:srgbClr val="0F15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b="1">
                <a:solidFill>
                  <a:srgbClr val="FFFFFF"/>
                </a:solidFill>
                <a:latin typeface="Aptos Narrow" panose="020B0004020202020204" pitchFamily="34" charset="0"/>
              </a:rPr>
              <a:t>Business Capabilities</a:t>
            </a:r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D8021A23-8798-6554-06CE-ACDC0BD3D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448493"/>
              </p:ext>
            </p:extLst>
          </p:nvPr>
        </p:nvGraphicFramePr>
        <p:xfrm>
          <a:off x="80210" y="1233236"/>
          <a:ext cx="2136104" cy="468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104">
                  <a:extLst>
                    <a:ext uri="{9D8B030D-6E8A-4147-A177-3AD203B41FA5}">
                      <a16:colId xmlns:a16="http://schemas.microsoft.com/office/drawing/2014/main" val="2017657844"/>
                    </a:ext>
                  </a:extLst>
                </a:gridCol>
              </a:tblGrid>
              <a:tr h="375142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QNXT Orange (Medicare Advantage Claims)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555230"/>
                  </a:ext>
                </a:extLst>
              </a:tr>
              <a:tr h="375142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QNXT Blue (Medicaid &amp; Commercial claims)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013108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bg1"/>
                          </a:solidFill>
                          <a:latin typeface="Aptos Narrow"/>
                        </a:rPr>
                        <a:t>Pharmacy (Abarca, CVS, Magellan)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6839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IN" sz="800" b="0" dirty="0">
                          <a:solidFill>
                            <a:schemeClr val="bg1"/>
                          </a:solidFill>
                          <a:latin typeface="Aptos Narrow"/>
                        </a:rPr>
                        <a:t>SAP (ERP)</a:t>
                      </a:r>
                      <a:endParaRPr lang="en-US" sz="800" b="0" dirty="0">
                        <a:solidFill>
                          <a:schemeClr val="bg1"/>
                        </a:solidFill>
                        <a:latin typeface="Aptos Narrow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395736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 Avizzor(Part B Claims)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018258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MedCompass (Clinical Data)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202563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pt-BR" sz="800" b="0">
                          <a:solidFill>
                            <a:schemeClr val="bg1"/>
                          </a:solidFill>
                          <a:latin typeface="Aptos Narrow"/>
                        </a:rPr>
                        <a:t>Abartys, Resultados (ADT &amp; </a:t>
                      </a:r>
                      <a:r>
                        <a:rPr lang="pt-BR" sz="800" b="0" err="1">
                          <a:solidFill>
                            <a:schemeClr val="bg1"/>
                          </a:solidFill>
                          <a:latin typeface="Aptos Narrow"/>
                        </a:rPr>
                        <a:t>Lab</a:t>
                      </a:r>
                      <a:r>
                        <a:rPr lang="pt-BR" sz="800" b="0">
                          <a:solidFill>
                            <a:schemeClr val="bg1"/>
                          </a:solidFill>
                          <a:latin typeface="Aptos Narrow"/>
                        </a:rPr>
                        <a:t> Data)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157937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Medispan( Master Drug Db)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05593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Salesforce (Marketing Data)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939335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Avaya, Five9, TurnosPR (Call Center)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626937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Stepwise (Rating &amp; Quoting)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186415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 ONBASE,Wipro-M360 (Member Data)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30752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 ONBASE,Wipro-M360 (Member Data)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493628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IN" sz="800" b="0">
                          <a:solidFill>
                            <a:schemeClr val="bg1"/>
                          </a:solidFill>
                          <a:latin typeface="Aptos Narrow"/>
                        </a:rPr>
                        <a:t>CMS</a:t>
                      </a:r>
                      <a:endParaRPr lang="en-US" sz="800" b="0">
                        <a:solidFill>
                          <a:schemeClr val="bg1"/>
                        </a:solidFill>
                        <a:latin typeface="Aptos Narrow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42400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DWS, Cost Plus Billing, Wipro (Billing)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865774"/>
                  </a:ext>
                </a:extLst>
              </a:tr>
              <a:tr h="375142"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  <a:latin typeface="Aptos Narrow"/>
                        </a:rPr>
                        <a:t>Assertus(837 In), RightFax( Prior Auth), Interwell(ESRD) 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498359"/>
                  </a:ext>
                </a:extLst>
              </a:tr>
              <a:tr h="375142">
                <a:tc>
                  <a:txBody>
                    <a:bodyPr/>
                    <a:lstStyle/>
                    <a:p>
                      <a:r>
                        <a:rPr lang="en-US" sz="800" b="0" dirty="0">
                          <a:solidFill>
                            <a:schemeClr val="bg1"/>
                          </a:solidFill>
                          <a:latin typeface="Aptos Narrow"/>
                        </a:rPr>
                        <a:t>Other  Sources</a:t>
                      </a:r>
                    </a:p>
                    <a:p>
                      <a:r>
                        <a:rPr lang="en-US" sz="800" b="0" dirty="0">
                          <a:solidFill>
                            <a:schemeClr val="bg1"/>
                          </a:solidFill>
                          <a:latin typeface="Aptos Narrow"/>
                        </a:rPr>
                        <a:t>(Refer : Data Source Master) 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161796"/>
                  </a:ext>
                </a:extLst>
              </a:tr>
            </a:tbl>
          </a:graphicData>
        </a:graphic>
      </p:graphicFrame>
      <p:sp>
        <p:nvSpPr>
          <p:cNvPr id="92" name="Rounded Rectangle 21">
            <a:extLst>
              <a:ext uri="{FF2B5EF4-FFF2-40B4-BE49-F238E27FC236}">
                <a16:creationId xmlns:a16="http://schemas.microsoft.com/office/drawing/2014/main" id="{483B4059-18F2-9794-189D-769EB6819412}"/>
              </a:ext>
            </a:extLst>
          </p:cNvPr>
          <p:cNvSpPr/>
          <p:nvPr/>
        </p:nvSpPr>
        <p:spPr>
          <a:xfrm>
            <a:off x="2445311" y="2556499"/>
            <a:ext cx="1399425" cy="599416"/>
          </a:xfrm>
          <a:prstGeom prst="roundRect">
            <a:avLst/>
          </a:prstGeom>
          <a:solidFill>
            <a:srgbClr val="F2F2F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333" b="1">
                <a:solidFill>
                  <a:srgbClr val="2E006B"/>
                </a:solidFill>
                <a:latin typeface="Aptos Narrow" panose="020B0004020202020204" pitchFamily="34" charset="0"/>
              </a:rPr>
              <a:t>Informatica Workflows</a:t>
            </a:r>
          </a:p>
        </p:txBody>
      </p:sp>
      <p:sp>
        <p:nvSpPr>
          <p:cNvPr id="93" name="Rounded Rectangle 22">
            <a:extLst>
              <a:ext uri="{FF2B5EF4-FFF2-40B4-BE49-F238E27FC236}">
                <a16:creationId xmlns:a16="http://schemas.microsoft.com/office/drawing/2014/main" id="{1C7B2DF1-13CB-5234-72C1-7EDDD5716028}"/>
              </a:ext>
            </a:extLst>
          </p:cNvPr>
          <p:cNvSpPr/>
          <p:nvPr/>
        </p:nvSpPr>
        <p:spPr>
          <a:xfrm>
            <a:off x="2447537" y="4301906"/>
            <a:ext cx="1430731" cy="698224"/>
          </a:xfrm>
          <a:prstGeom prst="roundRect">
            <a:avLst/>
          </a:prstGeom>
          <a:solidFill>
            <a:srgbClr val="F2F2F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333" b="1">
                <a:solidFill>
                  <a:srgbClr val="2E006B"/>
                </a:solidFill>
                <a:latin typeface="Aptos Narrow" panose="020B0004020202020204" pitchFamily="34" charset="0"/>
              </a:rPr>
              <a:t>Scheduling and Orchestration (CTRL-M)</a:t>
            </a:r>
          </a:p>
        </p:txBody>
      </p:sp>
      <p:sp>
        <p:nvSpPr>
          <p:cNvPr id="94" name="Rounded Rectangle 25">
            <a:extLst>
              <a:ext uri="{FF2B5EF4-FFF2-40B4-BE49-F238E27FC236}">
                <a16:creationId xmlns:a16="http://schemas.microsoft.com/office/drawing/2014/main" id="{76C0B9BE-369C-F9AC-C9EE-291B9C4B7EC7}"/>
              </a:ext>
            </a:extLst>
          </p:cNvPr>
          <p:cNvSpPr/>
          <p:nvPr/>
        </p:nvSpPr>
        <p:spPr>
          <a:xfrm>
            <a:off x="2440503" y="3437468"/>
            <a:ext cx="1399425" cy="612964"/>
          </a:xfrm>
          <a:prstGeom prst="roundRect">
            <a:avLst/>
          </a:prstGeom>
          <a:solidFill>
            <a:srgbClr val="F2F2F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333" b="1">
                <a:solidFill>
                  <a:srgbClr val="2E006B"/>
                </a:solidFill>
                <a:latin typeface="Aptos Narrow" panose="020B0004020202020204" pitchFamily="34" charset="0"/>
              </a:rPr>
              <a:t>SSIS Scripts </a:t>
            </a:r>
          </a:p>
        </p:txBody>
      </p:sp>
      <p:sp>
        <p:nvSpPr>
          <p:cNvPr id="95" name="Rounded Rectangle 21">
            <a:extLst>
              <a:ext uri="{FF2B5EF4-FFF2-40B4-BE49-F238E27FC236}">
                <a16:creationId xmlns:a16="http://schemas.microsoft.com/office/drawing/2014/main" id="{580AA3BF-93D7-EE4F-EDDA-70F9CF3D7A34}"/>
              </a:ext>
            </a:extLst>
          </p:cNvPr>
          <p:cNvSpPr/>
          <p:nvPr/>
        </p:nvSpPr>
        <p:spPr>
          <a:xfrm>
            <a:off x="4642624" y="1580699"/>
            <a:ext cx="2520513" cy="1139821"/>
          </a:xfrm>
          <a:prstGeom prst="flowChartMagneticDisk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78">
              <a:defRPr/>
            </a:pPr>
            <a:r>
              <a:rPr lang="en-US" sz="1300" b="1">
                <a:solidFill>
                  <a:srgbClr val="2E006B"/>
                </a:solidFill>
                <a:latin typeface="Aptos Narrow"/>
              </a:rPr>
              <a:t>OneTSH</a:t>
            </a:r>
          </a:p>
        </p:txBody>
      </p:sp>
      <p:sp>
        <p:nvSpPr>
          <p:cNvPr id="96" name="Rounded Rectangle 21">
            <a:extLst>
              <a:ext uri="{FF2B5EF4-FFF2-40B4-BE49-F238E27FC236}">
                <a16:creationId xmlns:a16="http://schemas.microsoft.com/office/drawing/2014/main" id="{128B2839-3A7A-ACC2-C380-B9B1A3EAD3B6}"/>
              </a:ext>
            </a:extLst>
          </p:cNvPr>
          <p:cNvSpPr/>
          <p:nvPr/>
        </p:nvSpPr>
        <p:spPr>
          <a:xfrm>
            <a:off x="4615410" y="3204258"/>
            <a:ext cx="2520513" cy="1139821"/>
          </a:xfrm>
          <a:prstGeom prst="flowChartMagneticDisk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333" b="1">
                <a:solidFill>
                  <a:srgbClr val="2E006B"/>
                </a:solidFill>
                <a:latin typeface="Aptos Narrow" panose="020B0004020202020204" pitchFamily="34" charset="0"/>
              </a:rPr>
              <a:t>ODS</a:t>
            </a:r>
          </a:p>
        </p:txBody>
      </p:sp>
      <p:sp>
        <p:nvSpPr>
          <p:cNvPr id="97" name="Rounded Rectangle 21">
            <a:extLst>
              <a:ext uri="{FF2B5EF4-FFF2-40B4-BE49-F238E27FC236}">
                <a16:creationId xmlns:a16="http://schemas.microsoft.com/office/drawing/2014/main" id="{342FD9EE-AC7D-2758-D197-48508E5EB727}"/>
              </a:ext>
            </a:extLst>
          </p:cNvPr>
          <p:cNvSpPr/>
          <p:nvPr/>
        </p:nvSpPr>
        <p:spPr>
          <a:xfrm>
            <a:off x="4205028" y="4778617"/>
            <a:ext cx="1544036" cy="698224"/>
          </a:xfrm>
          <a:prstGeom prst="flowChartMagneticDisk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78">
              <a:defRPr/>
            </a:pPr>
            <a:r>
              <a:rPr lang="en-US" sz="1300" b="1">
                <a:solidFill>
                  <a:srgbClr val="2E006B"/>
                </a:solidFill>
                <a:latin typeface="Aptos Narrow"/>
              </a:rPr>
              <a:t>OneTSH Sandbox</a:t>
            </a:r>
          </a:p>
        </p:txBody>
      </p:sp>
      <p:sp>
        <p:nvSpPr>
          <p:cNvPr id="98" name="Rounded Rectangle 21">
            <a:extLst>
              <a:ext uri="{FF2B5EF4-FFF2-40B4-BE49-F238E27FC236}">
                <a16:creationId xmlns:a16="http://schemas.microsoft.com/office/drawing/2014/main" id="{C6C85703-DFEB-D09A-4C3E-AC2292C2E8FE}"/>
              </a:ext>
            </a:extLst>
          </p:cNvPr>
          <p:cNvSpPr/>
          <p:nvPr/>
        </p:nvSpPr>
        <p:spPr>
          <a:xfrm>
            <a:off x="6177016" y="4787452"/>
            <a:ext cx="1544036" cy="698224"/>
          </a:xfrm>
          <a:prstGeom prst="flowChartMagneticDisk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333" b="1">
                <a:solidFill>
                  <a:srgbClr val="2E006B"/>
                </a:solidFill>
                <a:latin typeface="Aptos Narrow" panose="020B0004020202020204" pitchFamily="34" charset="0"/>
              </a:rPr>
              <a:t>Data Sidra</a:t>
            </a:r>
          </a:p>
        </p:txBody>
      </p:sp>
      <p:sp>
        <p:nvSpPr>
          <p:cNvPr id="99" name="Rounded Rectangle 43">
            <a:extLst>
              <a:ext uri="{FF2B5EF4-FFF2-40B4-BE49-F238E27FC236}">
                <a16:creationId xmlns:a16="http://schemas.microsoft.com/office/drawing/2014/main" id="{4CDF8806-2DA6-58D1-B9DF-1F14144CA510}"/>
              </a:ext>
            </a:extLst>
          </p:cNvPr>
          <p:cNvSpPr/>
          <p:nvPr/>
        </p:nvSpPr>
        <p:spPr>
          <a:xfrm>
            <a:off x="8143869" y="2072181"/>
            <a:ext cx="1368400" cy="387632"/>
          </a:xfrm>
          <a:prstGeom prst="roundRect">
            <a:avLst/>
          </a:prstGeom>
          <a:solidFill>
            <a:srgbClr val="F2F2F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067" b="1">
                <a:solidFill>
                  <a:srgbClr val="2E006B"/>
                </a:solidFill>
                <a:latin typeface="Aptos Narrow" panose="020B0004020202020204" pitchFamily="34" charset="0"/>
              </a:rPr>
              <a:t>Power BI</a:t>
            </a:r>
          </a:p>
        </p:txBody>
      </p:sp>
      <p:sp>
        <p:nvSpPr>
          <p:cNvPr id="100" name="Rounded Rectangle 44">
            <a:extLst>
              <a:ext uri="{FF2B5EF4-FFF2-40B4-BE49-F238E27FC236}">
                <a16:creationId xmlns:a16="http://schemas.microsoft.com/office/drawing/2014/main" id="{6C5D36EE-1E23-34CE-9F2D-4C0DB55CE7B7}"/>
              </a:ext>
            </a:extLst>
          </p:cNvPr>
          <p:cNvSpPr/>
          <p:nvPr/>
        </p:nvSpPr>
        <p:spPr>
          <a:xfrm>
            <a:off x="8143869" y="2556217"/>
            <a:ext cx="1368400" cy="387632"/>
          </a:xfrm>
          <a:prstGeom prst="roundRect">
            <a:avLst/>
          </a:prstGeom>
          <a:solidFill>
            <a:srgbClr val="F2F2F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067" b="1">
                <a:solidFill>
                  <a:srgbClr val="2E006B"/>
                </a:solidFill>
                <a:latin typeface="Aptos Narrow" panose="020B0004020202020204" pitchFamily="34" charset="0"/>
              </a:rPr>
              <a:t>SSIS / SSRS</a:t>
            </a:r>
          </a:p>
        </p:txBody>
      </p:sp>
      <p:sp>
        <p:nvSpPr>
          <p:cNvPr id="101" name="Rounded Rectangle 45">
            <a:extLst>
              <a:ext uri="{FF2B5EF4-FFF2-40B4-BE49-F238E27FC236}">
                <a16:creationId xmlns:a16="http://schemas.microsoft.com/office/drawing/2014/main" id="{B6FB69E4-B2A8-0C3F-09D2-3D9BE8A60BCC}"/>
              </a:ext>
            </a:extLst>
          </p:cNvPr>
          <p:cNvSpPr/>
          <p:nvPr/>
        </p:nvSpPr>
        <p:spPr>
          <a:xfrm>
            <a:off x="8143869" y="3050279"/>
            <a:ext cx="1368400" cy="387632"/>
          </a:xfrm>
          <a:prstGeom prst="roundRect">
            <a:avLst/>
          </a:prstGeom>
          <a:solidFill>
            <a:srgbClr val="F2F2F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067" b="1">
                <a:solidFill>
                  <a:srgbClr val="2E006B"/>
                </a:solidFill>
                <a:latin typeface="Aptos Narrow" panose="020B0004020202020204" pitchFamily="34" charset="0"/>
              </a:rPr>
              <a:t>Portals</a:t>
            </a:r>
          </a:p>
        </p:txBody>
      </p:sp>
      <p:sp>
        <p:nvSpPr>
          <p:cNvPr id="102" name="Rounded Rectangle 46">
            <a:extLst>
              <a:ext uri="{FF2B5EF4-FFF2-40B4-BE49-F238E27FC236}">
                <a16:creationId xmlns:a16="http://schemas.microsoft.com/office/drawing/2014/main" id="{59002FB3-E1CE-73B9-6977-1D85772F202F}"/>
              </a:ext>
            </a:extLst>
          </p:cNvPr>
          <p:cNvSpPr/>
          <p:nvPr/>
        </p:nvSpPr>
        <p:spPr>
          <a:xfrm>
            <a:off x="8143869" y="3544342"/>
            <a:ext cx="1368400" cy="387632"/>
          </a:xfrm>
          <a:prstGeom prst="roundRect">
            <a:avLst/>
          </a:prstGeom>
          <a:solidFill>
            <a:srgbClr val="F2F2F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78">
              <a:defRPr/>
            </a:pPr>
            <a:r>
              <a:rPr lang="en-US" sz="1050" b="1">
                <a:solidFill>
                  <a:srgbClr val="2E006B"/>
                </a:solidFill>
                <a:latin typeface="Aptos Narrow"/>
              </a:rPr>
              <a:t>Adhoc / PowerQuery Excel</a:t>
            </a:r>
          </a:p>
        </p:txBody>
      </p:sp>
      <p:sp>
        <p:nvSpPr>
          <p:cNvPr id="103" name="Rounded Rectangle 47">
            <a:extLst>
              <a:ext uri="{FF2B5EF4-FFF2-40B4-BE49-F238E27FC236}">
                <a16:creationId xmlns:a16="http://schemas.microsoft.com/office/drawing/2014/main" id="{6EF2E248-E1B7-ECEC-7343-7882F0022E8E}"/>
              </a:ext>
            </a:extLst>
          </p:cNvPr>
          <p:cNvSpPr/>
          <p:nvPr/>
        </p:nvSpPr>
        <p:spPr>
          <a:xfrm>
            <a:off x="8143869" y="4028378"/>
            <a:ext cx="1368400" cy="387632"/>
          </a:xfrm>
          <a:prstGeom prst="roundRect">
            <a:avLst/>
          </a:prstGeom>
          <a:solidFill>
            <a:srgbClr val="F2F2F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067" b="1">
                <a:solidFill>
                  <a:srgbClr val="2E006B"/>
                </a:solidFill>
                <a:latin typeface="Aptos Narrow" panose="020B0004020202020204" pitchFamily="34" charset="0"/>
              </a:rPr>
              <a:t>Python / R</a:t>
            </a:r>
          </a:p>
        </p:txBody>
      </p:sp>
      <p:sp>
        <p:nvSpPr>
          <p:cNvPr id="104" name="Rounded Rectangle 72">
            <a:extLst>
              <a:ext uri="{FF2B5EF4-FFF2-40B4-BE49-F238E27FC236}">
                <a16:creationId xmlns:a16="http://schemas.microsoft.com/office/drawing/2014/main" id="{0040BA82-FFE5-9206-463D-5E5D6BC12AB9}"/>
              </a:ext>
            </a:extLst>
          </p:cNvPr>
          <p:cNvSpPr/>
          <p:nvPr/>
        </p:nvSpPr>
        <p:spPr>
          <a:xfrm>
            <a:off x="8143869" y="1578118"/>
            <a:ext cx="1368400" cy="387632"/>
          </a:xfrm>
          <a:prstGeom prst="roundRect">
            <a:avLst/>
          </a:prstGeom>
          <a:solidFill>
            <a:srgbClr val="F2F2F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067" b="1">
                <a:solidFill>
                  <a:srgbClr val="2E006B"/>
                </a:solidFill>
                <a:latin typeface="Aptos Narrow" panose="020B0004020202020204" pitchFamily="34" charset="0"/>
              </a:rPr>
              <a:t>B2B</a:t>
            </a:r>
          </a:p>
        </p:txBody>
      </p:sp>
      <p:sp>
        <p:nvSpPr>
          <p:cNvPr id="105" name="Rounded Rectangle 81">
            <a:extLst>
              <a:ext uri="{FF2B5EF4-FFF2-40B4-BE49-F238E27FC236}">
                <a16:creationId xmlns:a16="http://schemas.microsoft.com/office/drawing/2014/main" id="{5156FE8E-3094-5B68-F313-B2DE36AF0CEA}"/>
              </a:ext>
            </a:extLst>
          </p:cNvPr>
          <p:cNvSpPr/>
          <p:nvPr/>
        </p:nvSpPr>
        <p:spPr>
          <a:xfrm>
            <a:off x="8143869" y="4512414"/>
            <a:ext cx="1368400" cy="387632"/>
          </a:xfrm>
          <a:prstGeom prst="roundRect">
            <a:avLst/>
          </a:prstGeom>
          <a:solidFill>
            <a:srgbClr val="F2F2F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067" b="1">
                <a:solidFill>
                  <a:srgbClr val="2E006B"/>
                </a:solidFill>
                <a:latin typeface="Aptos Narrow" panose="020B0004020202020204" pitchFamily="34" charset="0"/>
              </a:rPr>
              <a:t>MS Office (PPT, SharePoint, Excel)</a:t>
            </a:r>
          </a:p>
        </p:txBody>
      </p:sp>
      <p:sp>
        <p:nvSpPr>
          <p:cNvPr id="106" name="Rounded Rectangle 81">
            <a:extLst>
              <a:ext uri="{FF2B5EF4-FFF2-40B4-BE49-F238E27FC236}">
                <a16:creationId xmlns:a16="http://schemas.microsoft.com/office/drawing/2014/main" id="{854BEE2F-B5D3-3CEA-131B-79BA56961474}"/>
              </a:ext>
            </a:extLst>
          </p:cNvPr>
          <p:cNvSpPr/>
          <p:nvPr/>
        </p:nvSpPr>
        <p:spPr>
          <a:xfrm>
            <a:off x="8143869" y="5006477"/>
            <a:ext cx="1368400" cy="387632"/>
          </a:xfrm>
          <a:prstGeom prst="roundRect">
            <a:avLst/>
          </a:prstGeom>
          <a:solidFill>
            <a:srgbClr val="F2F2F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>
              <a:defRPr/>
            </a:pPr>
            <a:r>
              <a:rPr lang="en-US" sz="1067" b="1">
                <a:solidFill>
                  <a:srgbClr val="2E006B"/>
                </a:solidFill>
                <a:latin typeface="Aptos Narrow" panose="020B0004020202020204" pitchFamily="34" charset="0"/>
              </a:rPr>
              <a:t>Business Applications</a:t>
            </a:r>
          </a:p>
        </p:txBody>
      </p:sp>
      <p:sp>
        <p:nvSpPr>
          <p:cNvPr id="107" name="Rectangle: Rounded Corners 71">
            <a:extLst>
              <a:ext uri="{FF2B5EF4-FFF2-40B4-BE49-F238E27FC236}">
                <a16:creationId xmlns:a16="http://schemas.microsoft.com/office/drawing/2014/main" id="{4D7FE1FD-E06C-CBBC-EB6B-B973888B5DF4}"/>
              </a:ext>
            </a:extLst>
          </p:cNvPr>
          <p:cNvSpPr/>
          <p:nvPr/>
        </p:nvSpPr>
        <p:spPr>
          <a:xfrm>
            <a:off x="9706668" y="1608644"/>
            <a:ext cx="1824000" cy="293764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00" b="1">
                <a:solidFill>
                  <a:srgbClr val="000000"/>
                </a:solidFill>
                <a:latin typeface="Aptos Narrow" panose="020B0004020202020204" pitchFamily="34" charset="0"/>
              </a:rPr>
              <a:t>Pharmacy Benefits Mgmt.</a:t>
            </a:r>
          </a:p>
        </p:txBody>
      </p:sp>
      <p:sp>
        <p:nvSpPr>
          <p:cNvPr id="108" name="Rectangle: Rounded Corners 72">
            <a:extLst>
              <a:ext uri="{FF2B5EF4-FFF2-40B4-BE49-F238E27FC236}">
                <a16:creationId xmlns:a16="http://schemas.microsoft.com/office/drawing/2014/main" id="{B0B680E4-F2DC-1756-4DE2-1BFD08FEF707}"/>
              </a:ext>
            </a:extLst>
          </p:cNvPr>
          <p:cNvSpPr/>
          <p:nvPr/>
        </p:nvSpPr>
        <p:spPr>
          <a:xfrm>
            <a:off x="9719688" y="1261212"/>
            <a:ext cx="1824000" cy="293764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00" b="1">
                <a:solidFill>
                  <a:srgbClr val="000000"/>
                </a:solidFill>
                <a:latin typeface="Aptos Narrow" panose="020B0004020202020204" pitchFamily="34" charset="0"/>
              </a:rPr>
              <a:t>Claims Mgmt.</a:t>
            </a:r>
          </a:p>
        </p:txBody>
      </p:sp>
      <p:sp>
        <p:nvSpPr>
          <p:cNvPr id="109" name="Rectangle: Rounded Corners 73">
            <a:extLst>
              <a:ext uri="{FF2B5EF4-FFF2-40B4-BE49-F238E27FC236}">
                <a16:creationId xmlns:a16="http://schemas.microsoft.com/office/drawing/2014/main" id="{816B9FBE-56A6-B757-FD10-792EA710C709}"/>
              </a:ext>
            </a:extLst>
          </p:cNvPr>
          <p:cNvSpPr/>
          <p:nvPr/>
        </p:nvSpPr>
        <p:spPr>
          <a:xfrm>
            <a:off x="9726415" y="2660967"/>
            <a:ext cx="1824000" cy="384000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54">
              <a:defRPr/>
            </a:pPr>
            <a:r>
              <a:rPr lang="en-US" sz="1000" b="1">
                <a:solidFill>
                  <a:srgbClr val="000000"/>
                </a:solidFill>
                <a:latin typeface="Aptos Narrow"/>
              </a:rPr>
              <a:t>Clinical (Care &amp; Case Management)</a:t>
            </a:r>
          </a:p>
        </p:txBody>
      </p:sp>
      <p:sp>
        <p:nvSpPr>
          <p:cNvPr id="110" name="Rectangle: Rounded Corners 74">
            <a:extLst>
              <a:ext uri="{FF2B5EF4-FFF2-40B4-BE49-F238E27FC236}">
                <a16:creationId xmlns:a16="http://schemas.microsoft.com/office/drawing/2014/main" id="{7C013321-8806-85CA-511F-A6AAA638F0BE}"/>
              </a:ext>
            </a:extLst>
          </p:cNvPr>
          <p:cNvSpPr/>
          <p:nvPr/>
        </p:nvSpPr>
        <p:spPr>
          <a:xfrm>
            <a:off x="9716389" y="3456094"/>
            <a:ext cx="1824000" cy="384000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54">
              <a:defRPr/>
            </a:pPr>
            <a:r>
              <a:rPr lang="en-US" sz="1000" b="1">
                <a:solidFill>
                  <a:srgbClr val="000000"/>
                </a:solidFill>
                <a:latin typeface="Aptos Narrow"/>
              </a:rPr>
              <a:t>Customer Enrolment (Membership)</a:t>
            </a:r>
          </a:p>
        </p:txBody>
      </p:sp>
      <p:sp>
        <p:nvSpPr>
          <p:cNvPr id="111" name="Rectangle: Rounded Corners 75">
            <a:extLst>
              <a:ext uri="{FF2B5EF4-FFF2-40B4-BE49-F238E27FC236}">
                <a16:creationId xmlns:a16="http://schemas.microsoft.com/office/drawing/2014/main" id="{5CF0473F-AB5A-2906-E4F8-43AFF2F6FE72}"/>
              </a:ext>
            </a:extLst>
          </p:cNvPr>
          <p:cNvSpPr/>
          <p:nvPr/>
        </p:nvSpPr>
        <p:spPr>
          <a:xfrm>
            <a:off x="9709662" y="4588628"/>
            <a:ext cx="1824000" cy="293764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54">
              <a:defRPr/>
            </a:pPr>
            <a:r>
              <a:rPr lang="en-US" sz="1000" b="1">
                <a:solidFill>
                  <a:srgbClr val="000000"/>
                </a:solidFill>
                <a:latin typeface="Aptos Narrow"/>
              </a:rPr>
              <a:t>Provider Network Mgmt.</a:t>
            </a:r>
          </a:p>
        </p:txBody>
      </p:sp>
      <p:sp>
        <p:nvSpPr>
          <p:cNvPr id="112" name="Rectangle: Rounded Corners 76">
            <a:extLst>
              <a:ext uri="{FF2B5EF4-FFF2-40B4-BE49-F238E27FC236}">
                <a16:creationId xmlns:a16="http://schemas.microsoft.com/office/drawing/2014/main" id="{FB672134-23EE-8B0D-8518-249EBECECCDE}"/>
              </a:ext>
            </a:extLst>
          </p:cNvPr>
          <p:cNvSpPr/>
          <p:nvPr/>
        </p:nvSpPr>
        <p:spPr>
          <a:xfrm>
            <a:off x="9726415" y="3098636"/>
            <a:ext cx="1824000" cy="293764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914354">
              <a:defRPr/>
            </a:pPr>
            <a:r>
              <a:rPr lang="en-US" sz="1000" b="1">
                <a:solidFill>
                  <a:srgbClr val="000000"/>
                </a:solidFill>
                <a:latin typeface="Aptos Narrow"/>
              </a:rPr>
              <a:t>Product</a:t>
            </a:r>
            <a:endParaRPr lang="en-US" sz="1000">
              <a:solidFill>
                <a:srgbClr val="FFFFFF"/>
              </a:solidFill>
              <a:latin typeface="Aptos"/>
            </a:endParaRPr>
          </a:p>
        </p:txBody>
      </p:sp>
      <p:sp>
        <p:nvSpPr>
          <p:cNvPr id="113" name="Rectangle: Rounded Corners 78">
            <a:extLst>
              <a:ext uri="{FF2B5EF4-FFF2-40B4-BE49-F238E27FC236}">
                <a16:creationId xmlns:a16="http://schemas.microsoft.com/office/drawing/2014/main" id="{BEA24F30-2805-B68A-8923-749E95D9214F}"/>
              </a:ext>
            </a:extLst>
          </p:cNvPr>
          <p:cNvSpPr/>
          <p:nvPr/>
        </p:nvSpPr>
        <p:spPr>
          <a:xfrm>
            <a:off x="9726415" y="1966103"/>
            <a:ext cx="1824000" cy="293764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914354">
              <a:defRPr/>
            </a:pPr>
            <a:r>
              <a:rPr lang="en-US" sz="1000" b="1">
                <a:solidFill>
                  <a:srgbClr val="000000"/>
                </a:solidFill>
                <a:latin typeface="Aptos Narrow"/>
              </a:rPr>
              <a:t>Actuarial</a:t>
            </a:r>
          </a:p>
        </p:txBody>
      </p:sp>
      <p:sp>
        <p:nvSpPr>
          <p:cNvPr id="114" name="Rectangle: Rounded Corners 79">
            <a:extLst>
              <a:ext uri="{FF2B5EF4-FFF2-40B4-BE49-F238E27FC236}">
                <a16:creationId xmlns:a16="http://schemas.microsoft.com/office/drawing/2014/main" id="{590E33DA-800F-8489-B85D-896E500E1E41}"/>
              </a:ext>
            </a:extLst>
          </p:cNvPr>
          <p:cNvSpPr/>
          <p:nvPr/>
        </p:nvSpPr>
        <p:spPr>
          <a:xfrm>
            <a:off x="9716389" y="5283492"/>
            <a:ext cx="1824000" cy="293764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914377">
              <a:defRPr/>
            </a:pPr>
            <a:r>
              <a:rPr lang="en-US" sz="1000" b="1">
                <a:solidFill>
                  <a:srgbClr val="000000"/>
                </a:solidFill>
                <a:latin typeface="Aptos Narrow"/>
              </a:rPr>
              <a:t>Service</a:t>
            </a:r>
          </a:p>
        </p:txBody>
      </p:sp>
      <p:sp>
        <p:nvSpPr>
          <p:cNvPr id="115" name="Rectangle: Rounded Corners 80">
            <a:extLst>
              <a:ext uri="{FF2B5EF4-FFF2-40B4-BE49-F238E27FC236}">
                <a16:creationId xmlns:a16="http://schemas.microsoft.com/office/drawing/2014/main" id="{C555C0E8-3F71-E980-D81D-A8B7FD98120A}"/>
              </a:ext>
            </a:extLst>
          </p:cNvPr>
          <p:cNvSpPr/>
          <p:nvPr/>
        </p:nvSpPr>
        <p:spPr>
          <a:xfrm>
            <a:off x="9709662" y="3893763"/>
            <a:ext cx="1824000" cy="293764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1000" b="1">
                <a:solidFill>
                  <a:srgbClr val="000000"/>
                </a:solidFill>
                <a:latin typeface="Aptos Narrow" panose="020B0004020202020204" pitchFamily="34" charset="0"/>
              </a:rPr>
              <a:t>HEDIS Quality</a:t>
            </a:r>
          </a:p>
        </p:txBody>
      </p:sp>
      <p:sp>
        <p:nvSpPr>
          <p:cNvPr id="116" name="Rectangle: Rounded Corners 81">
            <a:extLst>
              <a:ext uri="{FF2B5EF4-FFF2-40B4-BE49-F238E27FC236}">
                <a16:creationId xmlns:a16="http://schemas.microsoft.com/office/drawing/2014/main" id="{49AEF300-3688-3947-236A-4F3980691B69}"/>
              </a:ext>
            </a:extLst>
          </p:cNvPr>
          <p:cNvSpPr/>
          <p:nvPr/>
        </p:nvSpPr>
        <p:spPr>
          <a:xfrm>
            <a:off x="9716389" y="4936060"/>
            <a:ext cx="1824000" cy="293764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914377">
              <a:defRPr/>
            </a:pPr>
            <a:r>
              <a:rPr lang="en-US" sz="1000" b="1">
                <a:solidFill>
                  <a:srgbClr val="000000"/>
                </a:solidFill>
                <a:latin typeface="Aptos Narrow"/>
              </a:rPr>
              <a:t>Operations</a:t>
            </a:r>
            <a:endParaRPr lang="en-US" sz="1000">
              <a:solidFill>
                <a:srgbClr val="FFFFFF"/>
              </a:solidFill>
              <a:latin typeface="Aptos"/>
            </a:endParaRPr>
          </a:p>
        </p:txBody>
      </p:sp>
      <p:sp>
        <p:nvSpPr>
          <p:cNvPr id="117" name="Rectangle: Rounded Corners 73">
            <a:extLst>
              <a:ext uri="{FF2B5EF4-FFF2-40B4-BE49-F238E27FC236}">
                <a16:creationId xmlns:a16="http://schemas.microsoft.com/office/drawing/2014/main" id="{90E7CB94-EE9B-DBE6-909E-62F07731FC5D}"/>
              </a:ext>
            </a:extLst>
          </p:cNvPr>
          <p:cNvSpPr/>
          <p:nvPr/>
        </p:nvSpPr>
        <p:spPr>
          <a:xfrm>
            <a:off x="9729715" y="2313535"/>
            <a:ext cx="1824000" cy="293764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914377">
              <a:defRPr/>
            </a:pPr>
            <a:r>
              <a:rPr lang="en-US" sz="1000" b="1">
                <a:solidFill>
                  <a:srgbClr val="000000"/>
                </a:solidFill>
                <a:latin typeface="Aptos Narrow"/>
              </a:rPr>
              <a:t>Sales &amp; Underwriting</a:t>
            </a:r>
            <a:endParaRPr lang="en-US" sz="1000">
              <a:solidFill>
                <a:srgbClr val="FFFFFF"/>
              </a:solidFill>
              <a:latin typeface="Aptos"/>
            </a:endParaRPr>
          </a:p>
        </p:txBody>
      </p:sp>
      <p:sp>
        <p:nvSpPr>
          <p:cNvPr id="118" name="Rectangle: Rounded Corners 74">
            <a:extLst>
              <a:ext uri="{FF2B5EF4-FFF2-40B4-BE49-F238E27FC236}">
                <a16:creationId xmlns:a16="http://schemas.microsoft.com/office/drawing/2014/main" id="{A0D097F1-9882-1A3A-D608-AC55AF0B0EF1}"/>
              </a:ext>
            </a:extLst>
          </p:cNvPr>
          <p:cNvSpPr/>
          <p:nvPr/>
        </p:nvSpPr>
        <p:spPr>
          <a:xfrm>
            <a:off x="9716389" y="4241195"/>
            <a:ext cx="1824000" cy="293764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r>
              <a:rPr lang="en-US" sz="1000" b="1">
                <a:solidFill>
                  <a:srgbClr val="000000"/>
                </a:solidFill>
                <a:latin typeface="Aptos Narrow" panose="020B0004020202020204" pitchFamily="34" charset="0"/>
              </a:rPr>
              <a:t>Finance</a:t>
            </a:r>
          </a:p>
        </p:txBody>
      </p:sp>
      <p:sp>
        <p:nvSpPr>
          <p:cNvPr id="119" name="Rectangle: Rounded Corners 79">
            <a:extLst>
              <a:ext uri="{FF2B5EF4-FFF2-40B4-BE49-F238E27FC236}">
                <a16:creationId xmlns:a16="http://schemas.microsoft.com/office/drawing/2014/main" id="{D67DB7A5-DC23-A07B-D6AA-484B89B8BC27}"/>
              </a:ext>
            </a:extLst>
          </p:cNvPr>
          <p:cNvSpPr/>
          <p:nvPr/>
        </p:nvSpPr>
        <p:spPr>
          <a:xfrm>
            <a:off x="9716389" y="5630924"/>
            <a:ext cx="1824000" cy="293764"/>
          </a:xfrm>
          <a:prstGeom prst="round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914377">
              <a:defRPr/>
            </a:pPr>
            <a:r>
              <a:rPr lang="en-US" sz="1000" b="1">
                <a:solidFill>
                  <a:srgbClr val="000000"/>
                </a:solidFill>
                <a:latin typeface="Aptos Narrow"/>
              </a:rPr>
              <a:t>Analytics</a:t>
            </a:r>
            <a:endParaRPr lang="en-US" sz="2400">
              <a:solidFill>
                <a:srgbClr val="FFFFFF"/>
              </a:solidFill>
              <a:latin typeface="Aptos"/>
            </a:endParaRPr>
          </a:p>
        </p:txBody>
      </p: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BC63AF58-4CB9-A929-1D2F-BBF7078A140A}"/>
              </a:ext>
            </a:extLst>
          </p:cNvPr>
          <p:cNvCxnSpPr>
            <a:cxnSpLocks/>
          </p:cNvCxnSpPr>
          <p:nvPr/>
        </p:nvCxnSpPr>
        <p:spPr>
          <a:xfrm>
            <a:off x="2397607" y="1758132"/>
            <a:ext cx="797548" cy="637947"/>
          </a:xfrm>
          <a:prstGeom prst="bentConnector2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DA1E938E-409F-2670-4BA3-93D051F4A4BA}"/>
              </a:ext>
            </a:extLst>
          </p:cNvPr>
          <p:cNvSpPr/>
          <p:nvPr/>
        </p:nvSpPr>
        <p:spPr>
          <a:xfrm>
            <a:off x="3944575" y="3495824"/>
            <a:ext cx="437967" cy="646176"/>
          </a:xfrm>
          <a:prstGeom prst="rightArrow">
            <a:avLst/>
          </a:prstGeom>
          <a:solidFill>
            <a:srgbClr val="211C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E77B440B-2438-2305-8B51-383848E6EE3E}"/>
              </a:ext>
            </a:extLst>
          </p:cNvPr>
          <p:cNvSpPr/>
          <p:nvPr/>
        </p:nvSpPr>
        <p:spPr>
          <a:xfrm>
            <a:off x="7453535" y="3499460"/>
            <a:ext cx="437967" cy="646176"/>
          </a:xfrm>
          <a:prstGeom prst="rightArrow">
            <a:avLst/>
          </a:prstGeom>
          <a:solidFill>
            <a:srgbClr val="211C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000000"/>
              </a:solidFill>
              <a:latin typeface="Aptos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B5053449-480F-BA1F-D3BD-C17093C388B5}"/>
              </a:ext>
            </a:extLst>
          </p:cNvPr>
          <p:cNvCxnSpPr>
            <a:cxnSpLocks/>
          </p:cNvCxnSpPr>
          <p:nvPr/>
        </p:nvCxnSpPr>
        <p:spPr>
          <a:xfrm flipV="1">
            <a:off x="2383384" y="5068558"/>
            <a:ext cx="763326" cy="566703"/>
          </a:xfrm>
          <a:prstGeom prst="bentConnector2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1">
            <a:extLst>
              <a:ext uri="{FF2B5EF4-FFF2-40B4-BE49-F238E27FC236}">
                <a16:creationId xmlns:a16="http://schemas.microsoft.com/office/drawing/2014/main" id="{EF1130D8-032D-AB68-D70D-5FA9B6B53B90}"/>
              </a:ext>
            </a:extLst>
          </p:cNvPr>
          <p:cNvSpPr txBox="1"/>
          <p:nvPr/>
        </p:nvSpPr>
        <p:spPr>
          <a:xfrm>
            <a:off x="2384362" y="5916581"/>
            <a:ext cx="6461184" cy="7309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85744" marR="0" lvl="0" indent="-285744" algn="l" defTabSz="914400" rtl="0" eaLnBrk="1" fontAlgn="auto" latinLnBrk="0" hangingPunct="1">
              <a:spcBef>
                <a:spcPts val="300"/>
              </a:spcBef>
              <a:spcAft>
                <a:spcPts val="300"/>
              </a:spcAft>
              <a:buClr>
                <a:schemeClr val="accent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sz="1050" kern="0">
                <a:solidFill>
                  <a:schemeClr val="tx1"/>
                </a:solidFill>
                <a:latin typeface="Aptos Narrow" panose="020B00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/>
            <a:r>
              <a:rPr lang="en-US" dirty="0">
                <a:solidFill>
                  <a:schemeClr val="bg1"/>
                </a:solidFill>
                <a:latin typeface="Aptos Narrow"/>
              </a:rPr>
              <a:t>Triple-S’ current data ecosystem lacks a unified platform, requires </a:t>
            </a:r>
            <a:r>
              <a:rPr lang="en-US" b="1" dirty="0">
                <a:solidFill>
                  <a:schemeClr val="bg1"/>
                </a:solidFill>
                <a:latin typeface="Aptos Narrow"/>
              </a:rPr>
              <a:t>disparate systems </a:t>
            </a:r>
            <a:r>
              <a:rPr lang="en-US" dirty="0">
                <a:solidFill>
                  <a:schemeClr val="bg1"/>
                </a:solidFill>
                <a:latin typeface="Aptos Narrow"/>
              </a:rPr>
              <a:t>for data validation.</a:t>
            </a:r>
          </a:p>
          <a:p>
            <a:pPr marL="285115" indent="-285115"/>
            <a:r>
              <a:rPr lang="en-US" b="1" dirty="0">
                <a:solidFill>
                  <a:schemeClr val="bg1"/>
                </a:solidFill>
                <a:latin typeface="Aptos Narrow"/>
              </a:rPr>
              <a:t>Data availability</a:t>
            </a:r>
            <a:r>
              <a:rPr lang="en-US" dirty="0">
                <a:solidFill>
                  <a:schemeClr val="bg1"/>
                </a:solidFill>
                <a:latin typeface="Aptos Narrow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Aptos Narrow"/>
              </a:rPr>
              <a:t>accessibility challenges.</a:t>
            </a:r>
            <a:r>
              <a:rPr lang="en-US" dirty="0">
                <a:solidFill>
                  <a:schemeClr val="bg1"/>
                </a:solidFill>
                <a:latin typeface="Aptos Narrow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ptos Narrow"/>
              </a:rPr>
              <a:t>Data quality</a:t>
            </a:r>
            <a:r>
              <a:rPr lang="en-US" dirty="0">
                <a:solidFill>
                  <a:schemeClr val="bg1"/>
                </a:solidFill>
                <a:latin typeface="Aptos Narrow"/>
              </a:rPr>
              <a:t> causing overhead in generating actionable insights.  </a:t>
            </a:r>
          </a:p>
          <a:p>
            <a:pPr marL="285115" indent="-285115"/>
            <a:r>
              <a:rPr lang="en-US" dirty="0">
                <a:solidFill>
                  <a:schemeClr val="bg1"/>
                </a:solidFill>
                <a:latin typeface="Aptos Narrow"/>
              </a:rPr>
              <a:t>Data </a:t>
            </a:r>
            <a:r>
              <a:rPr lang="en-US" b="1" dirty="0">
                <a:solidFill>
                  <a:schemeClr val="bg1"/>
                </a:solidFill>
                <a:latin typeface="Aptos Narrow"/>
              </a:rPr>
              <a:t>trust issues </a:t>
            </a:r>
            <a:r>
              <a:rPr lang="en-US" dirty="0">
                <a:solidFill>
                  <a:schemeClr val="bg1"/>
                </a:solidFill>
                <a:latin typeface="Aptos Narrow"/>
              </a:rPr>
              <a:t>due to lack of validations, ex: sales team transforms data manually.</a:t>
            </a:r>
          </a:p>
        </p:txBody>
      </p:sp>
    </p:spTree>
    <p:extLst>
      <p:ext uri="{BB962C8B-B14F-4D97-AF65-F5344CB8AC3E}">
        <p14:creationId xmlns:p14="http://schemas.microsoft.com/office/powerpoint/2010/main" val="140811405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47928-1C0F-69E8-4E8B-3767FC0E1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3A5EEA-55D9-6778-D8CA-3A203C55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8" t="8543" r="-1806" b="-1005"/>
          <a:stretch>
            <a:fillRect/>
          </a:stretch>
        </p:blipFill>
        <p:spPr>
          <a:xfrm>
            <a:off x="165311" y="609684"/>
            <a:ext cx="11871173" cy="55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25FA89-0349-34BA-9004-5C1FEFFA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2" y="180711"/>
            <a:ext cx="11558827" cy="369397"/>
          </a:xfrm>
        </p:spPr>
        <p:txBody>
          <a:bodyPr/>
          <a:lstStyle/>
          <a:p>
            <a:r>
              <a:rPr lang="en-US" sz="2650" dirty="0">
                <a:ea typeface="+mj-lt"/>
                <a:cs typeface="+mj-lt"/>
              </a:rPr>
              <a:t>DW 2.0 Data Transformation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7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D9FF-1579-49C7-8038-A7896E41E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260948"/>
            <a:ext cx="11558827" cy="369332"/>
          </a:xfrm>
        </p:spPr>
        <p:txBody>
          <a:bodyPr/>
          <a:lstStyle/>
          <a:p>
            <a:r>
              <a:rPr lang="en-US" dirty="0"/>
              <a:t>Design - Data Ingestion to Bronze Layer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6B03D-8304-3398-10F0-4A288D899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7645" y="931376"/>
            <a:ext cx="5171751" cy="5392325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Historical data is ingested from multiple source systems—including </a:t>
            </a:r>
            <a:r>
              <a:rPr lang="en-US" sz="1450" dirty="0" err="1">
                <a:latin typeface="Aptos Narrow"/>
                <a:ea typeface="+mn-lt"/>
                <a:cs typeface="Bai Jamjuree"/>
              </a:rPr>
              <a:t>QNxt</a:t>
            </a:r>
            <a:r>
              <a:rPr lang="en-US" sz="1450" dirty="0">
                <a:latin typeface="Aptos Narrow"/>
                <a:ea typeface="+mn-lt"/>
                <a:cs typeface="Bai Jamjuree"/>
              </a:rPr>
              <a:t>, </a:t>
            </a:r>
            <a:r>
              <a:rPr lang="en-US" sz="1450" dirty="0" err="1">
                <a:latin typeface="Aptos Narrow"/>
                <a:ea typeface="+mn-lt"/>
                <a:cs typeface="Bai Jamjuree"/>
              </a:rPr>
              <a:t>OneTSH</a:t>
            </a:r>
            <a:r>
              <a:rPr lang="en-US" sz="1450" dirty="0">
                <a:latin typeface="Aptos Narrow"/>
                <a:ea typeface="+mn-lt"/>
                <a:cs typeface="Bai Jamjuree"/>
              </a:rPr>
              <a:t>, and the ODS SQL Server database—spanning various Lines of Business (LOBs).</a:t>
            </a:r>
            <a:endParaRPr lang="en-US" sz="1450" b="1" dirty="0"/>
          </a:p>
          <a:p>
            <a:pPr marL="285750" indent="-285750"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The Metadata Ingestion Framework (MDIF) accelerator, built on Azure Data Factory (ADF), orchestrates the scheduled loading of historical data into the DW 2.0 environment.</a:t>
            </a:r>
            <a:endParaRPr lang="en-US" dirty="0"/>
          </a:p>
          <a:p>
            <a:pPr marL="285750" indent="-285750"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Business-to-Business (B2B) delimited files going into </a:t>
            </a:r>
            <a:r>
              <a:rPr lang="en-US" sz="1450" dirty="0" err="1">
                <a:latin typeface="Aptos Narrow"/>
                <a:ea typeface="+mn-lt"/>
                <a:cs typeface="Bai Jamjuree"/>
              </a:rPr>
              <a:t>OneTsH</a:t>
            </a:r>
            <a:r>
              <a:rPr lang="en-US" sz="1450" dirty="0">
                <a:latin typeface="Aptos Narrow"/>
                <a:ea typeface="+mn-lt"/>
                <a:cs typeface="Bai Jamjuree"/>
              </a:rPr>
              <a:t> are also integrated into the MDIF ingestion pipeline. </a:t>
            </a:r>
            <a:endParaRPr lang="en-US" dirty="0"/>
          </a:p>
          <a:p>
            <a:pPr marL="285750" indent="-285750"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Health Rules Payer (HRP) data, replicated from Oracle to SQL Server, is ingested in real time using </a:t>
            </a:r>
            <a:r>
              <a:rPr lang="en-US" sz="1450" dirty="0" err="1">
                <a:latin typeface="Aptos Narrow"/>
                <a:ea typeface="+mn-lt"/>
                <a:cs typeface="Bai Jamjuree"/>
              </a:rPr>
              <a:t>Matillion’s</a:t>
            </a:r>
            <a:r>
              <a:rPr lang="en-US" sz="1450" dirty="0">
                <a:latin typeface="Aptos Narrow"/>
                <a:ea typeface="+mn-lt"/>
                <a:cs typeface="Bai Jamjuree"/>
              </a:rPr>
              <a:t> Change Data Capture (CDC) Agent with an incremental scheduled pull mechanism.</a:t>
            </a:r>
            <a:endParaRPr lang="en-US" dirty="0"/>
          </a:p>
          <a:p>
            <a:pPr marL="285750" indent="-285750"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The current ("As-Is") data load from source systems to the Snowflake Bronze layer is implemented through the data ingestion pipeline.</a:t>
            </a:r>
            <a:endParaRPr lang="en-US" dirty="0"/>
          </a:p>
          <a:p>
            <a:pPr marL="285750" indent="-285750"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During ingestion into the Snowflake Bronze layer, a deduplication check is performed to ensure data integrity and eliminate redundancies. Only deduplicated data is loaded into the Bronze layer to maintain consistency and quality across the pipeline.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/>
                <a:cs typeface="Bai Jamjuree"/>
              </a:rPr>
              <a:t>MDIF continues to process historical data alongside incremental HRP data loads, using a </a:t>
            </a:r>
            <a:r>
              <a:rPr lang="en-US" sz="1450" b="1" dirty="0">
                <a:latin typeface="Aptos Narrow"/>
                <a:cs typeface="Bai Jamjuree"/>
              </a:rPr>
              <a:t>source system segregation approach </a:t>
            </a:r>
            <a:r>
              <a:rPr lang="en-US" sz="1450" dirty="0">
                <a:latin typeface="Aptos Narrow"/>
                <a:cs typeface="Bai Jamjuree"/>
              </a:rPr>
              <a:t>to manage and streamline ingestion.</a:t>
            </a:r>
            <a:endParaRPr lang="en-US" sz="1450" dirty="0"/>
          </a:p>
        </p:txBody>
      </p:sp>
      <p:pic>
        <p:nvPicPr>
          <p:cNvPr id="6" name="Picture 5" descr="A diagram of a data flow&#10;&#10;AI-generated content may be incorrect.">
            <a:extLst>
              <a:ext uri="{FF2B5EF4-FFF2-40B4-BE49-F238E27FC236}">
                <a16:creationId xmlns:a16="http://schemas.microsoft.com/office/drawing/2014/main" id="{0F0F4553-E23E-D661-CF97-064D8291E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 t="10480" r="1088" b="3180"/>
          <a:stretch>
            <a:fillRect/>
          </a:stretch>
        </p:blipFill>
        <p:spPr>
          <a:xfrm>
            <a:off x="5409396" y="754790"/>
            <a:ext cx="6345655" cy="55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7B32-FBB6-7873-A2CA-8B75905D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E331-8A2A-DC73-E457-208B5CF8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260948"/>
            <a:ext cx="11558827" cy="369332"/>
          </a:xfrm>
        </p:spPr>
        <p:txBody>
          <a:bodyPr/>
          <a:lstStyle/>
          <a:p>
            <a:r>
              <a:rPr lang="en-US" dirty="0"/>
              <a:t>Design – Data Transformation Bronze to Silver Layer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81F4-150F-FADD-EA7D-23D28E930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7645" y="931376"/>
            <a:ext cx="5171751" cy="4787208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 panose="020B0004020202020204" pitchFamily="34" charset="0"/>
                <a:ea typeface="+mn-lt"/>
                <a:cs typeface="Bai Jamjuree"/>
              </a:rPr>
              <a:t>Bronze data for historical and incremental is integrated into unified silver layer data platform after applying the business transformation and enrichments.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 panose="020B0004020202020204" pitchFamily="34" charset="0"/>
              </a:rPr>
              <a:t>Data Quality (DQ) rules specific to each domain are applied during transformation, with validation outcomes logged for audit and monitoring.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 panose="020B0004020202020204" pitchFamily="34" charset="0"/>
              </a:rPr>
              <a:t>A standardized hybrid data vault data model is implemented using anchor, detail, bridge, link, and reference tables to ensure consistency, scalability, and traceability.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 err="1">
                <a:latin typeface="Aptos Narrow" panose="020B0004020202020204" pitchFamily="34" charset="0"/>
              </a:rPr>
              <a:t>Matillion</a:t>
            </a:r>
            <a:r>
              <a:rPr lang="en-US" sz="1450" dirty="0">
                <a:latin typeface="Aptos Narrow" panose="020B0004020202020204" pitchFamily="34" charset="0"/>
              </a:rPr>
              <a:t> is used to perform lightweight cleansing and transformation tasks, guided by metadata-driven configuration tables stored in Snowflake.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 panose="020B0004020202020204" pitchFamily="34" charset="0"/>
              </a:rPr>
              <a:t>Generic </a:t>
            </a:r>
            <a:r>
              <a:rPr lang="en-US" sz="1450" dirty="0" err="1">
                <a:latin typeface="Aptos Narrow" panose="020B0004020202020204" pitchFamily="34" charset="0"/>
              </a:rPr>
              <a:t>Matillion</a:t>
            </a:r>
            <a:r>
              <a:rPr lang="en-US" sz="1450" dirty="0">
                <a:latin typeface="Aptos Narrow" panose="020B0004020202020204" pitchFamily="34" charset="0"/>
              </a:rPr>
              <a:t> pipelines are designed to read configuration metadata and implement pushdown execution logic to Snowflake for populating Silver layer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 panose="020B0004020202020204" pitchFamily="34" charset="0"/>
              </a:rPr>
              <a:t>Parallel execution of domain-specific sub-batches is enabled where dependencies are absent, improving performance and throughput.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 panose="020B0004020202020204" pitchFamily="34" charset="0"/>
              </a:rPr>
              <a:t>Metadata framework enables dynamic orchestration and reusability across domains, minimizing manual intervention.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8FC061-7EA7-9562-90C7-C736624F3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t="9680" r="3212" b="8256"/>
          <a:stretch>
            <a:fillRect/>
          </a:stretch>
        </p:blipFill>
        <p:spPr>
          <a:xfrm>
            <a:off x="5508043" y="852024"/>
            <a:ext cx="6367372" cy="494591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EDF54D09-6E85-FCAE-E9DC-762C88F8A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16" y="5670312"/>
            <a:ext cx="110959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  <a:hlinkClick r:id="rId4"/>
              </a:rPr>
              <a:t>Matillion</a:t>
            </a:r>
            <a:r>
              <a:rPr lang="en-US" altLang="en-US" sz="1600" dirty="0">
                <a:latin typeface="Aptos Narrow" panose="020B0004020202020204" pitchFamily="34" charset="0"/>
                <a:hlinkClick r:id="rId4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  <a:hlinkClick r:id="rId4"/>
              </a:rPr>
              <a:t>ETL_Framework.ptx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Narrow" panose="020B0004020202020204" pitchFamily="34" charset="0"/>
              </a:rPr>
              <a:t> 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latin typeface="Aptos Narrow" panose="020B0004020202020204" pitchFamily="34" charset="0"/>
                <a:hlinkClick r:id="rId5"/>
              </a:rPr>
              <a:t>Medallion Architecture Overview.pptx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81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331E8-C31D-EC41-8412-6583ABC2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6F6-0620-A0E3-3926-9E31D8E0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88" y="260948"/>
            <a:ext cx="11558827" cy="369332"/>
          </a:xfrm>
        </p:spPr>
        <p:txBody>
          <a:bodyPr/>
          <a:lstStyle/>
          <a:p>
            <a:r>
              <a:rPr lang="en-US" sz="2650" dirty="0"/>
              <a:t>Design – Data Transformation Silver to Gold Layer</a:t>
            </a:r>
            <a:endParaRPr lang="en-IN" sz="26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849B5-C863-0C2B-2136-98D440153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7645" y="931376"/>
            <a:ext cx="5171751" cy="4112151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Business rules and aggregations are applied using </a:t>
            </a:r>
            <a:r>
              <a:rPr lang="en-US" sz="1450" dirty="0" err="1">
                <a:latin typeface="Aptos Narrow"/>
                <a:ea typeface="+mn-lt"/>
                <a:cs typeface="Bai Jamjuree"/>
              </a:rPr>
              <a:t>Matillion</a:t>
            </a:r>
            <a:r>
              <a:rPr lang="en-US" sz="1450" dirty="0">
                <a:latin typeface="Aptos Narrow"/>
                <a:ea typeface="+mn-lt"/>
                <a:cs typeface="Bai Jamjuree"/>
              </a:rPr>
              <a:t> during Silver to Gold transformation.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Gold layer uses denormalized dimensional models for reporting and analytics.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Hybrid approach enables lift-and-shift of existing reports and development of new models on Snowflake.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Data marts are created to support existing dashboards and reporting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Existing reports are rewired to consume data from the new Snowflake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Semantic layer is built in Snowflake and Power BI for self-service analytics.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Member 360, Provider 360, and Clinical 360 data products are enabled via denormalized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ptos Narrow"/>
                <a:ea typeface="+mn-lt"/>
                <a:cs typeface="Bai Jamjuree"/>
              </a:rPr>
              <a:t>Metadata enrichment and lineage tracking are implemented for governance and traceability.</a:t>
            </a:r>
          </a:p>
        </p:txBody>
      </p:sp>
      <p:pic>
        <p:nvPicPr>
          <p:cNvPr id="9" name="Picture 8" descr="A screenshot of a data transformation&#10;&#10;AI-generated content may be incorrect.">
            <a:extLst>
              <a:ext uri="{FF2B5EF4-FFF2-40B4-BE49-F238E27FC236}">
                <a16:creationId xmlns:a16="http://schemas.microsoft.com/office/drawing/2014/main" id="{44AF8BAE-DA8B-916A-EE05-26ABCE9DB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" t="10706" r="2893" b="5264"/>
          <a:stretch>
            <a:fillRect/>
          </a:stretch>
        </p:blipFill>
        <p:spPr>
          <a:xfrm>
            <a:off x="5509969" y="852024"/>
            <a:ext cx="6365446" cy="49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1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3C8EA-3D26-4855-2F2F-66F24E29C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500" y="891011"/>
            <a:ext cx="11557000" cy="10706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Metadata driven data quality framework implemented as part of </a:t>
            </a:r>
            <a:r>
              <a:rPr lang="en-US" dirty="0" err="1">
                <a:latin typeface="Aptos Narrow" panose="020B0004020202020204" pitchFamily="34" charset="0"/>
              </a:rPr>
              <a:t>Matillion</a:t>
            </a:r>
            <a:r>
              <a:rPr lang="en-US" dirty="0">
                <a:latin typeface="Aptos Narrow" panose="020B0004020202020204" pitchFamily="34" charset="0"/>
              </a:rPr>
              <a:t> pipelines.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Data Quality checks performed on silver and gold later data using rule-based configuration for Accuracy, Completeness, Consistency, Uniqueness, Timeliness, and Validity.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DQ rules stored in Snowflake metadata tables, </a:t>
            </a:r>
            <a:r>
              <a:rPr lang="en-US" dirty="0" err="1">
                <a:latin typeface="Aptos Narrow" panose="020B0004020202020204" pitchFamily="34" charset="0"/>
              </a:rPr>
              <a:t>Matillion</a:t>
            </a:r>
            <a:r>
              <a:rPr lang="en-US" dirty="0">
                <a:latin typeface="Aptos Narrow" panose="020B0004020202020204" pitchFamily="34" charset="0"/>
              </a:rPr>
              <a:t> orchestration dynamically reads and applies DQ rules on data feed.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01A37-1441-47F4-889D-525FD805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45" y="1971899"/>
            <a:ext cx="8714008" cy="176806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E77145-6B7F-8C8B-67CD-18B8FAAC5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937107"/>
              </p:ext>
            </p:extLst>
          </p:nvPr>
        </p:nvGraphicFramePr>
        <p:xfrm>
          <a:off x="565004" y="4456630"/>
          <a:ext cx="10515600" cy="1166151"/>
        </p:xfrm>
        <a:graphic>
          <a:graphicData uri="http://schemas.openxmlformats.org/drawingml/2006/table">
            <a:tbl>
              <a:tblPr/>
              <a:tblGrid>
                <a:gridCol w="653620">
                  <a:extLst>
                    <a:ext uri="{9D8B030D-6E8A-4147-A177-3AD203B41FA5}">
                      <a16:colId xmlns:a16="http://schemas.microsoft.com/office/drawing/2014/main" val="240085651"/>
                    </a:ext>
                  </a:extLst>
                </a:gridCol>
                <a:gridCol w="663233">
                  <a:extLst>
                    <a:ext uri="{9D8B030D-6E8A-4147-A177-3AD203B41FA5}">
                      <a16:colId xmlns:a16="http://schemas.microsoft.com/office/drawing/2014/main" val="2686848168"/>
                    </a:ext>
                  </a:extLst>
                </a:gridCol>
                <a:gridCol w="509439">
                  <a:extLst>
                    <a:ext uri="{9D8B030D-6E8A-4147-A177-3AD203B41FA5}">
                      <a16:colId xmlns:a16="http://schemas.microsoft.com/office/drawing/2014/main" val="1556837560"/>
                    </a:ext>
                  </a:extLst>
                </a:gridCol>
                <a:gridCol w="720905">
                  <a:extLst>
                    <a:ext uri="{9D8B030D-6E8A-4147-A177-3AD203B41FA5}">
                      <a16:colId xmlns:a16="http://schemas.microsoft.com/office/drawing/2014/main" val="1582100796"/>
                    </a:ext>
                  </a:extLst>
                </a:gridCol>
                <a:gridCol w="1653276">
                  <a:extLst>
                    <a:ext uri="{9D8B030D-6E8A-4147-A177-3AD203B41FA5}">
                      <a16:colId xmlns:a16="http://schemas.microsoft.com/office/drawing/2014/main" val="3107422940"/>
                    </a:ext>
                  </a:extLst>
                </a:gridCol>
                <a:gridCol w="3960171">
                  <a:extLst>
                    <a:ext uri="{9D8B030D-6E8A-4147-A177-3AD203B41FA5}">
                      <a16:colId xmlns:a16="http://schemas.microsoft.com/office/drawing/2014/main" val="3872018849"/>
                    </a:ext>
                  </a:extLst>
                </a:gridCol>
                <a:gridCol w="893922">
                  <a:extLst>
                    <a:ext uri="{9D8B030D-6E8A-4147-A177-3AD203B41FA5}">
                      <a16:colId xmlns:a16="http://schemas.microsoft.com/office/drawing/2014/main" val="109430143"/>
                    </a:ext>
                  </a:extLst>
                </a:gridCol>
                <a:gridCol w="1461034">
                  <a:extLst>
                    <a:ext uri="{9D8B030D-6E8A-4147-A177-3AD203B41FA5}">
                      <a16:colId xmlns:a16="http://schemas.microsoft.com/office/drawing/2014/main" val="2877034504"/>
                    </a:ext>
                  </a:extLst>
                </a:gridCol>
              </a:tblGrid>
              <a:tr h="16659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Rule ID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Data Layer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Entity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Is Critical?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Attribute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Rule Description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Rule Category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Subcategory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332252"/>
                  </a:ext>
                </a:extLst>
              </a:tr>
              <a:tr h="16659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PRV-1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Silver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Provider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Yes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Provider ID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The 'Provider ID' field cannot be blank. Each 'Provider' requires a respective 'Identifier (ID)'. 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Uniqueness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Mandatory Data Check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815969"/>
                  </a:ext>
                </a:extLst>
              </a:tr>
              <a:tr h="16659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PRV-2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Silver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Provider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First Name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Each 'Provider' requires the 'First Name' field in upper case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Mandatory Data Check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257984"/>
                  </a:ext>
                </a:extLst>
              </a:tr>
              <a:tr h="16659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PRV-3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Silver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Provider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Last Name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Each 'Provider' requires the 'Last Name' field in upper case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Mandatory Data Check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723464"/>
                  </a:ext>
                </a:extLst>
              </a:tr>
              <a:tr h="16659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PRV-4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Silver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Provider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Address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Each 'Provider' requires a "Address Line 1"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Missing Data Check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751891"/>
                  </a:ext>
                </a:extLst>
              </a:tr>
              <a:tr h="16659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PRV-5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Silver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Provider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City 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The respective 'City' for this 'Provider' cannot be empty.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Missing Data Check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703146"/>
                  </a:ext>
                </a:extLst>
              </a:tr>
              <a:tr h="16659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PRV-6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Silver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Provider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Yes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State 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The respective 'State' for this 'Provider' must contain either its name or abbreviation.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Validity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Missing Data Check</a:t>
                      </a:r>
                    </a:p>
                  </a:txBody>
                  <a:tcPr marL="4815" marR="4815" marT="4815" marB="346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1316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9D702D0D-6FC5-2FAC-F9EF-137FC6C7A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16" y="5868260"/>
            <a:ext cx="1219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Matillion_Data_Quality_ETL_Framework.ptx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DCA53-624C-0A8D-1B33-1665472FF1B3}"/>
              </a:ext>
            </a:extLst>
          </p:cNvPr>
          <p:cNvSpPr txBox="1"/>
          <p:nvPr/>
        </p:nvSpPr>
        <p:spPr>
          <a:xfrm>
            <a:off x="565004" y="4087669"/>
            <a:ext cx="403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Sample Data Quality Rules</a:t>
            </a:r>
            <a:endParaRPr lang="en-IN" sz="140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2A7AAE-2B3F-1362-2537-26068D9C7F98}"/>
              </a:ext>
            </a:extLst>
          </p:cNvPr>
          <p:cNvSpPr txBox="1">
            <a:spLocks/>
          </p:cNvSpPr>
          <p:nvPr/>
        </p:nvSpPr>
        <p:spPr>
          <a:xfrm>
            <a:off x="316588" y="260948"/>
            <a:ext cx="1155882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50" dirty="0"/>
              <a:t>Design – Data Quality</a:t>
            </a:r>
            <a:endParaRPr lang="en-IN" sz="2650" dirty="0"/>
          </a:p>
        </p:txBody>
      </p:sp>
    </p:spTree>
    <p:extLst>
      <p:ext uri="{BB962C8B-B14F-4D97-AF65-F5344CB8AC3E}">
        <p14:creationId xmlns:p14="http://schemas.microsoft.com/office/powerpoint/2010/main" val="361678399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rgbClr val="FFFFFF"/>
      </a:dk1>
      <a:lt1>
        <a:srgbClr val="000000"/>
      </a:lt1>
      <a:dk2>
        <a:srgbClr val="8DA1E2"/>
      </a:dk2>
      <a:lt2>
        <a:srgbClr val="2E006B"/>
      </a:lt2>
      <a:accent1>
        <a:srgbClr val="D2D1FA"/>
      </a:accent1>
      <a:accent2>
        <a:srgbClr val="D2D1FA"/>
      </a:accent2>
      <a:accent3>
        <a:srgbClr val="D2D1FA"/>
      </a:accent3>
      <a:accent4>
        <a:srgbClr val="D2D1FA"/>
      </a:accent4>
      <a:accent5>
        <a:srgbClr val="D2D1FA"/>
      </a:accent5>
      <a:accent6>
        <a:srgbClr val="D2D1FA"/>
      </a:accent6>
      <a:hlink>
        <a:srgbClr val="D2D1FA"/>
      </a:hlink>
      <a:folHlink>
        <a:srgbClr val="D2D1FA"/>
      </a:folHlink>
    </a:clrScheme>
    <a:fontScheme name="CitiusTech Font">
      <a:majorFont>
        <a:latin typeface="Aptos Ligh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itiusTech Brand Colours">
      <a:dk1>
        <a:srgbClr val="FFFFFF"/>
      </a:dk1>
      <a:lt1>
        <a:srgbClr val="000000"/>
      </a:lt1>
      <a:dk2>
        <a:srgbClr val="8DA1E2"/>
      </a:dk2>
      <a:lt2>
        <a:srgbClr val="2E006B"/>
      </a:lt2>
      <a:accent1>
        <a:srgbClr val="211CE8"/>
      </a:accent1>
      <a:accent2>
        <a:srgbClr val="180C4B"/>
      </a:accent2>
      <a:accent3>
        <a:srgbClr val="70F2FF"/>
      </a:accent3>
      <a:accent4>
        <a:srgbClr val="006EFC"/>
      </a:accent4>
      <a:accent5>
        <a:srgbClr val="8C82FF"/>
      </a:accent5>
      <a:accent6>
        <a:srgbClr val="6BBDFA"/>
      </a:accent6>
      <a:hlink>
        <a:srgbClr val="000000"/>
      </a:hlink>
      <a:folHlink>
        <a:srgbClr val="000000"/>
      </a:folHlink>
    </a:clrScheme>
    <a:fontScheme name="CitiusTech Font">
      <a:majorFont>
        <a:latin typeface="Aptos Ligh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Custom 1">
      <a:dk1>
        <a:srgbClr val="FFFFFF"/>
      </a:dk1>
      <a:lt1>
        <a:srgbClr val="000000"/>
      </a:lt1>
      <a:dk2>
        <a:srgbClr val="8DA1E2"/>
      </a:dk2>
      <a:lt2>
        <a:srgbClr val="2E006B"/>
      </a:lt2>
      <a:accent1>
        <a:srgbClr val="D2D1FA"/>
      </a:accent1>
      <a:accent2>
        <a:srgbClr val="D2D1FA"/>
      </a:accent2>
      <a:accent3>
        <a:srgbClr val="D2D1FA"/>
      </a:accent3>
      <a:accent4>
        <a:srgbClr val="D2D1FA"/>
      </a:accent4>
      <a:accent5>
        <a:srgbClr val="D2D1FA"/>
      </a:accent5>
      <a:accent6>
        <a:srgbClr val="D2D1FA"/>
      </a:accent6>
      <a:hlink>
        <a:srgbClr val="D2D1FA"/>
      </a:hlink>
      <a:folHlink>
        <a:srgbClr val="D2D1FA"/>
      </a:folHlink>
    </a:clrScheme>
    <a:fontScheme name="CitiusTech Font">
      <a:majorFont>
        <a:latin typeface="Aptos Ligh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itiusTech Brand Colours">
      <a:dk1>
        <a:srgbClr val="000000"/>
      </a:dk1>
      <a:lt1>
        <a:srgbClr val="FFFFFF"/>
      </a:lt1>
      <a:dk2>
        <a:srgbClr val="8DA1E2"/>
      </a:dk2>
      <a:lt2>
        <a:srgbClr val="2E006B"/>
      </a:lt2>
      <a:accent1>
        <a:srgbClr val="211CE8"/>
      </a:accent1>
      <a:accent2>
        <a:srgbClr val="180C4B"/>
      </a:accent2>
      <a:accent3>
        <a:srgbClr val="70F2FF"/>
      </a:accent3>
      <a:accent4>
        <a:srgbClr val="006EFC"/>
      </a:accent4>
      <a:accent5>
        <a:srgbClr val="8C82FF"/>
      </a:accent5>
      <a:accent6>
        <a:srgbClr val="6BBDFA"/>
      </a:accent6>
      <a:hlink>
        <a:srgbClr val="000000"/>
      </a:hlink>
      <a:folHlink>
        <a:srgbClr val="000000"/>
      </a:folHlink>
    </a:clrScheme>
    <a:fontScheme name="CitiusTech Font">
      <a:majorFont>
        <a:latin typeface="Aptos Ligh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5E8A6D30B969498C978B366A6EF931" ma:contentTypeVersion="8" ma:contentTypeDescription="Create a new document." ma:contentTypeScope="" ma:versionID="f718af9693e6ec1b82906c65cff14d20">
  <xsd:schema xmlns:xsd="http://www.w3.org/2001/XMLSchema" xmlns:xs="http://www.w3.org/2001/XMLSchema" xmlns:p="http://schemas.microsoft.com/office/2006/metadata/properties" xmlns:ns2="8d46195e-f5ed-40d2-af50-79818d8fdab6" targetNamespace="http://schemas.microsoft.com/office/2006/metadata/properties" ma:root="true" ma:fieldsID="7ccbd64503978fd77d6170aa09bcf34d" ns2:_="">
    <xsd:import namespace="8d46195e-f5ed-40d2-af50-79818d8fda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6195e-f5ed-40d2-af50-79818d8fda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10BE46-440D-48B1-A44B-9F62F9F7C253}">
  <ds:schemaRefs>
    <ds:schemaRef ds:uri="8d46195e-f5ed-40d2-af50-79818d8fda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21033C9-6C02-4F08-91FD-D776EDB396C5}">
  <ds:schemaRefs>
    <ds:schemaRef ds:uri="8d46195e-f5ed-40d2-af50-79818d8fdab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8F6A248-32F2-4D71-8F31-2AA447DB47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1090</Words>
  <Application>Microsoft Office PowerPoint</Application>
  <PresentationFormat>Widescreen</PresentationFormat>
  <Paragraphs>173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Aptos</vt:lpstr>
      <vt:lpstr>Aptos Narrow</vt:lpstr>
      <vt:lpstr>Arial</vt:lpstr>
      <vt:lpstr>Bai Jamjuree</vt:lpstr>
      <vt:lpstr>Calibri</vt:lpstr>
      <vt:lpstr>2_Office Theme</vt:lpstr>
      <vt:lpstr>3_Office Theme</vt:lpstr>
      <vt:lpstr>5_Office Theme</vt:lpstr>
      <vt:lpstr>4_Office Theme</vt:lpstr>
      <vt:lpstr>Data Transformation  DW 2.0 Design Document</vt:lpstr>
      <vt:lpstr>Current Landscape – High-level Schematic</vt:lpstr>
      <vt:lpstr>DW 2.0 Data Transformation Architecture</vt:lpstr>
      <vt:lpstr>Design - Data Ingestion to Bronze Layer</vt:lpstr>
      <vt:lpstr>Design – Data Transformation Bronze to Silver Layer</vt:lpstr>
      <vt:lpstr>Design – Data Transformation Silver to Gold Layer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Vipul Unadkat</dc:creator>
  <cp:lastModifiedBy>Kamal Gurnani</cp:lastModifiedBy>
  <cp:revision>3</cp:revision>
  <dcterms:created xsi:type="dcterms:W3CDTF">2025-02-11T20:39:07Z</dcterms:created>
  <dcterms:modified xsi:type="dcterms:W3CDTF">2025-09-03T09:27:37Z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0x010100A35E8A6D30B969498C978B366A6EF931</vt:lpwstr>
  </property>
  <property fmtid="{D5CDD505-2E9C-101B-9397-08002B2CF9AE}" pid="3" name="MSIP_Label_4e739e05-f771-4c26-ad5d-a9a0d490c88d_Enabled">
    <vt:lpwstr>true</vt:lpwstr>
  </property>
  <property fmtid="{D5CDD505-2E9C-101B-9397-08002B2CF9AE}" pid="4" name="MSIP_Label_4e739e05-f771-4c26-ad5d-a9a0d490c88d_SetDate">
    <vt:lpwstr>2025-08-28T15:01:33Z</vt:lpwstr>
  </property>
  <property fmtid="{D5CDD505-2E9C-101B-9397-08002B2CF9AE}" pid="5" name="MSIP_Label_4e739e05-f771-4c26-ad5d-a9a0d490c88d_Method">
    <vt:lpwstr>Standard</vt:lpwstr>
  </property>
  <property fmtid="{D5CDD505-2E9C-101B-9397-08002B2CF9AE}" pid="6" name="MSIP_Label_4e739e05-f771-4c26-ad5d-a9a0d490c88d_Name">
    <vt:lpwstr>Public</vt:lpwstr>
  </property>
  <property fmtid="{D5CDD505-2E9C-101B-9397-08002B2CF9AE}" pid="7" name="MSIP_Label_4e739e05-f771-4c26-ad5d-a9a0d490c88d_SiteId">
    <vt:lpwstr>5ae65bad-5089-490a-9b9b-53c901ee8758</vt:lpwstr>
  </property>
  <property fmtid="{D5CDD505-2E9C-101B-9397-08002B2CF9AE}" pid="8" name="MSIP_Label_4e739e05-f771-4c26-ad5d-a9a0d490c88d_ActionId">
    <vt:lpwstr>fcb16111-3c64-4390-b3ee-8b7289ee5101</vt:lpwstr>
  </property>
  <property fmtid="{D5CDD505-2E9C-101B-9397-08002B2CF9AE}" pid="9" name="MSIP_Label_4e739e05-f771-4c26-ad5d-a9a0d490c88d_ContentBits">
    <vt:lpwstr>0</vt:lpwstr>
  </property>
  <property fmtid="{D5CDD505-2E9C-101B-9397-08002B2CF9AE}" pid="10" name="MSIP_Label_4e739e05-f771-4c26-ad5d-a9a0d490c88d_Tag">
    <vt:lpwstr>10, 3, 0, 1</vt:lpwstr>
  </property>
</Properties>
</file>